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 autoCompressPictures="0">
  <p:sldMasterIdLst>
    <p:sldMasterId id="2147483714" r:id="rId4"/>
  </p:sldMasterIdLst>
  <p:notesMasterIdLst>
    <p:notesMasterId r:id="rId8"/>
  </p:notesMasterIdLst>
  <p:sldIdLst>
    <p:sldId id="393" r:id="rId5"/>
    <p:sldId id="398" r:id="rId6"/>
    <p:sldId id="395" r:id="rId7"/>
  </p:sldIdLst>
  <p:sldSz cx="12192000" cy="6858000"/>
  <p:notesSz cx="6858000" cy="9144000"/>
  <p:embeddedFontLst>
    <p:embeddedFont>
      <p:font typeface="Oslo Sans Office" panose="02000000000000000000" pitchFamily="2" charset="0"/>
      <p:regular r:id="rId9"/>
      <p:bold r:id="rId10"/>
      <p:italic r:id="rId11"/>
      <p:boldItalic r:id="rId12"/>
    </p:embeddedFont>
  </p:embeddedFontLst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tandard inndeling" id="{BFE82C7D-DE78-9B41-9138-E7CD198A3DC4}">
          <p14:sldIdLst>
            <p14:sldId id="393"/>
            <p14:sldId id="398"/>
            <p14:sldId id="395"/>
          </p14:sldIdLst>
        </p14:section>
        <p14:section name="Hjelp" id="{BAAE5B51-A85F-D14F-A0D9-4D059F5301C7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FE9FF"/>
    <a:srgbClr val="D0BFAE"/>
    <a:srgbClr val="B3F6FF"/>
    <a:srgbClr val="B3F5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8D09D16-0CEE-42A2-A584-D02E106B8652}" v="1" dt="2022-12-12T12:08:59.44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7682"/>
  </p:normalViewPr>
  <p:slideViewPr>
    <p:cSldViewPr snapToGrid="0" snapToObjects="1" showGuides="1">
      <p:cViewPr varScale="1">
        <p:scale>
          <a:sx n="114" d="100"/>
          <a:sy n="114" d="100"/>
        </p:scale>
        <p:origin x="594" y="120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presProps" Target="presProps.xml"/><Relationship Id="rId18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font" Target="fonts/font4.fntdata"/><Relationship Id="rId17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font" Target="fonts/font3.fntdata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font" Target="fonts/font2.fntdata"/><Relationship Id="rId4" Type="http://schemas.openxmlformats.org/officeDocument/2006/relationships/slideMaster" Target="slideMasters/slideMaster1.xml"/><Relationship Id="rId9" Type="http://schemas.openxmlformats.org/officeDocument/2006/relationships/font" Target="fonts/font1.fntdata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ormann Vik Øvrebø" userId="15652774-d78e-4ed2-8a8b-4180ed68e543" providerId="ADAL" clId="{7C5B013C-237B-4B40-B070-6D0DF82428E0}"/>
    <pc:docChg chg="custSel delSld modSld modSection">
      <pc:chgData name="Normann Vik Øvrebø" userId="15652774-d78e-4ed2-8a8b-4180ed68e543" providerId="ADAL" clId="{7C5B013C-237B-4B40-B070-6D0DF82428E0}" dt="2022-12-12T11:55:08.746" v="107" actId="20577"/>
      <pc:docMkLst>
        <pc:docMk/>
      </pc:docMkLst>
      <pc:sldChg chg="modSp mod">
        <pc:chgData name="Normann Vik Øvrebø" userId="15652774-d78e-4ed2-8a8b-4180ed68e543" providerId="ADAL" clId="{7C5B013C-237B-4B40-B070-6D0DF82428E0}" dt="2022-12-12T11:55:08.746" v="107" actId="20577"/>
        <pc:sldMkLst>
          <pc:docMk/>
          <pc:sldMk cId="2884448086" sldId="393"/>
        </pc:sldMkLst>
        <pc:spChg chg="mod">
          <ac:chgData name="Normann Vik Øvrebø" userId="15652774-d78e-4ed2-8a8b-4180ed68e543" providerId="ADAL" clId="{7C5B013C-237B-4B40-B070-6D0DF82428E0}" dt="2022-12-12T11:54:41.250" v="69" actId="20577"/>
          <ac:spMkLst>
            <pc:docMk/>
            <pc:sldMk cId="2884448086" sldId="393"/>
            <ac:spMk id="7" creationId="{165BC691-5074-428C-861C-1770AF89CB20}"/>
          </ac:spMkLst>
        </pc:spChg>
        <pc:spChg chg="mod">
          <ac:chgData name="Normann Vik Øvrebø" userId="15652774-d78e-4ed2-8a8b-4180ed68e543" providerId="ADAL" clId="{7C5B013C-237B-4B40-B070-6D0DF82428E0}" dt="2022-12-12T11:55:08.746" v="107" actId="20577"/>
          <ac:spMkLst>
            <pc:docMk/>
            <pc:sldMk cId="2884448086" sldId="393"/>
            <ac:spMk id="8" creationId="{3DCF90BE-4B66-4043-B42C-1DD99431AA0A}"/>
          </ac:spMkLst>
        </pc:spChg>
      </pc:sldChg>
      <pc:sldChg chg="modSp mod">
        <pc:chgData name="Normann Vik Øvrebø" userId="15652774-d78e-4ed2-8a8b-4180ed68e543" providerId="ADAL" clId="{7C5B013C-237B-4B40-B070-6D0DF82428E0}" dt="2022-12-12T11:52:48.292" v="9" actId="20577"/>
        <pc:sldMkLst>
          <pc:docMk/>
          <pc:sldMk cId="3056472413" sldId="394"/>
        </pc:sldMkLst>
        <pc:spChg chg="mod">
          <ac:chgData name="Normann Vik Øvrebø" userId="15652774-d78e-4ed2-8a8b-4180ed68e543" providerId="ADAL" clId="{7C5B013C-237B-4B40-B070-6D0DF82428E0}" dt="2022-12-12T11:52:48.292" v="9" actId="20577"/>
          <ac:spMkLst>
            <pc:docMk/>
            <pc:sldMk cId="3056472413" sldId="394"/>
            <ac:spMk id="2" creationId="{BF006CDB-BF8A-4A44-B15D-DCC015F403D2}"/>
          </ac:spMkLst>
        </pc:spChg>
        <pc:spChg chg="mod">
          <ac:chgData name="Normann Vik Øvrebø" userId="15652774-d78e-4ed2-8a8b-4180ed68e543" providerId="ADAL" clId="{7C5B013C-237B-4B40-B070-6D0DF82428E0}" dt="2022-12-12T11:52:44.784" v="3" actId="20577"/>
          <ac:spMkLst>
            <pc:docMk/>
            <pc:sldMk cId="3056472413" sldId="394"/>
            <ac:spMk id="3" creationId="{20D50D00-B417-48E6-A28B-26156789B4A6}"/>
          </ac:spMkLst>
        </pc:spChg>
      </pc:sldChg>
      <pc:sldChg chg="modSp mod">
        <pc:chgData name="Normann Vik Øvrebø" userId="15652774-d78e-4ed2-8a8b-4180ed68e543" providerId="ADAL" clId="{7C5B013C-237B-4B40-B070-6D0DF82428E0}" dt="2022-12-12T11:53:26.644" v="21" actId="20577"/>
        <pc:sldMkLst>
          <pc:docMk/>
          <pc:sldMk cId="1930580850" sldId="395"/>
        </pc:sldMkLst>
        <pc:spChg chg="mod">
          <ac:chgData name="Normann Vik Øvrebø" userId="15652774-d78e-4ed2-8a8b-4180ed68e543" providerId="ADAL" clId="{7C5B013C-237B-4B40-B070-6D0DF82428E0}" dt="2022-12-12T11:53:26.644" v="21" actId="20577"/>
          <ac:spMkLst>
            <pc:docMk/>
            <pc:sldMk cId="1930580850" sldId="395"/>
            <ac:spMk id="3" creationId="{20D50D00-B417-48E6-A28B-26156789B4A6}"/>
          </ac:spMkLst>
        </pc:spChg>
      </pc:sldChg>
      <pc:sldChg chg="delSp modSp mod">
        <pc:chgData name="Normann Vik Øvrebø" userId="15652774-d78e-4ed2-8a8b-4180ed68e543" providerId="ADAL" clId="{7C5B013C-237B-4B40-B070-6D0DF82428E0}" dt="2022-12-12T11:54:20.349" v="50"/>
        <pc:sldMkLst>
          <pc:docMk/>
          <pc:sldMk cId="1400304958" sldId="396"/>
        </pc:sldMkLst>
        <pc:spChg chg="mod">
          <ac:chgData name="Normann Vik Øvrebø" userId="15652774-d78e-4ed2-8a8b-4180ed68e543" providerId="ADAL" clId="{7C5B013C-237B-4B40-B070-6D0DF82428E0}" dt="2022-12-12T11:54:19.163" v="46" actId="20577"/>
          <ac:spMkLst>
            <pc:docMk/>
            <pc:sldMk cId="1400304958" sldId="396"/>
            <ac:spMk id="2" creationId="{BF006CDB-BF8A-4A44-B15D-DCC015F403D2}"/>
          </ac:spMkLst>
        </pc:spChg>
        <pc:spChg chg="del mod">
          <ac:chgData name="Normann Vik Øvrebø" userId="15652774-d78e-4ed2-8a8b-4180ed68e543" providerId="ADAL" clId="{7C5B013C-237B-4B40-B070-6D0DF82428E0}" dt="2022-12-12T11:54:20.348" v="48"/>
          <ac:spMkLst>
            <pc:docMk/>
            <pc:sldMk cId="1400304958" sldId="396"/>
            <ac:spMk id="8" creationId="{1A556141-F868-4150-9239-6C538897FA1E}"/>
          </ac:spMkLst>
        </pc:spChg>
        <pc:spChg chg="del mod">
          <ac:chgData name="Normann Vik Øvrebø" userId="15652774-d78e-4ed2-8a8b-4180ed68e543" providerId="ADAL" clId="{7C5B013C-237B-4B40-B070-6D0DF82428E0}" dt="2022-12-12T11:54:20.349" v="50"/>
          <ac:spMkLst>
            <pc:docMk/>
            <pc:sldMk cId="1400304958" sldId="396"/>
            <ac:spMk id="9" creationId="{43A0A862-36C6-428D-BD22-086DCAE103B7}"/>
          </ac:spMkLst>
        </pc:spChg>
      </pc:sldChg>
      <pc:sldChg chg="del">
        <pc:chgData name="Normann Vik Øvrebø" userId="15652774-d78e-4ed2-8a8b-4180ed68e543" providerId="ADAL" clId="{7C5B013C-237B-4B40-B070-6D0DF82428E0}" dt="2022-12-12T11:52:36.939" v="2" actId="47"/>
        <pc:sldMkLst>
          <pc:docMk/>
          <pc:sldMk cId="2529553528" sldId="397"/>
        </pc:sldMkLst>
      </pc:sldChg>
      <pc:sldChg chg="modSp mod">
        <pc:chgData name="Normann Vik Øvrebø" userId="15652774-d78e-4ed2-8a8b-4180ed68e543" providerId="ADAL" clId="{7C5B013C-237B-4B40-B070-6D0DF82428E0}" dt="2022-12-12T11:52:54.560" v="16" actId="20577"/>
        <pc:sldMkLst>
          <pc:docMk/>
          <pc:sldMk cId="2709705765" sldId="398"/>
        </pc:sldMkLst>
        <pc:spChg chg="mod">
          <ac:chgData name="Normann Vik Øvrebø" userId="15652774-d78e-4ed2-8a8b-4180ed68e543" providerId="ADAL" clId="{7C5B013C-237B-4B40-B070-6D0DF82428E0}" dt="2022-12-12T11:52:54.560" v="16" actId="20577"/>
          <ac:spMkLst>
            <pc:docMk/>
            <pc:sldMk cId="2709705765" sldId="398"/>
            <ac:spMk id="2" creationId="{BF006CDB-BF8A-4A44-B15D-DCC015F403D2}"/>
          </ac:spMkLst>
        </pc:spChg>
        <pc:spChg chg="mod">
          <ac:chgData name="Normann Vik Øvrebø" userId="15652774-d78e-4ed2-8a8b-4180ed68e543" providerId="ADAL" clId="{7C5B013C-237B-4B40-B070-6D0DF82428E0}" dt="2022-12-12T11:52:52.940" v="10" actId="20577"/>
          <ac:spMkLst>
            <pc:docMk/>
            <pc:sldMk cId="2709705765" sldId="398"/>
            <ac:spMk id="3" creationId="{20D50D00-B417-48E6-A28B-26156789B4A6}"/>
          </ac:spMkLst>
        </pc:spChg>
      </pc:sldChg>
      <pc:sldChg chg="modSp mod">
        <pc:chgData name="Normann Vik Øvrebø" userId="15652774-d78e-4ed2-8a8b-4180ed68e543" providerId="ADAL" clId="{7C5B013C-237B-4B40-B070-6D0DF82428E0}" dt="2022-12-12T11:53:18.955" v="20" actId="20577"/>
        <pc:sldMkLst>
          <pc:docMk/>
          <pc:sldMk cId="1626169854" sldId="399"/>
        </pc:sldMkLst>
        <pc:spChg chg="mod">
          <ac:chgData name="Normann Vik Øvrebø" userId="15652774-d78e-4ed2-8a8b-4180ed68e543" providerId="ADAL" clId="{7C5B013C-237B-4B40-B070-6D0DF82428E0}" dt="2022-12-12T11:53:18.955" v="20" actId="20577"/>
          <ac:spMkLst>
            <pc:docMk/>
            <pc:sldMk cId="1626169854" sldId="399"/>
            <ac:spMk id="2" creationId="{BF006CDB-BF8A-4A44-B15D-DCC015F403D2}"/>
          </ac:spMkLst>
        </pc:spChg>
        <pc:spChg chg="mod">
          <ac:chgData name="Normann Vik Øvrebø" userId="15652774-d78e-4ed2-8a8b-4180ed68e543" providerId="ADAL" clId="{7C5B013C-237B-4B40-B070-6D0DF82428E0}" dt="2022-12-12T11:53:15.973" v="19" actId="20577"/>
          <ac:spMkLst>
            <pc:docMk/>
            <pc:sldMk cId="1626169854" sldId="399"/>
            <ac:spMk id="3" creationId="{20D50D00-B417-48E6-A28B-26156789B4A6}"/>
          </ac:spMkLst>
        </pc:spChg>
      </pc:sldChg>
      <pc:sldChg chg="del">
        <pc:chgData name="Normann Vik Øvrebø" userId="15652774-d78e-4ed2-8a8b-4180ed68e543" providerId="ADAL" clId="{7C5B013C-237B-4B40-B070-6D0DF82428E0}" dt="2022-12-12T11:52:36.754" v="1" actId="47"/>
        <pc:sldMkLst>
          <pc:docMk/>
          <pc:sldMk cId="355957821" sldId="400"/>
        </pc:sldMkLst>
      </pc:sldChg>
      <pc:sldChg chg="del">
        <pc:chgData name="Normann Vik Øvrebø" userId="15652774-d78e-4ed2-8a8b-4180ed68e543" providerId="ADAL" clId="{7C5B013C-237B-4B40-B070-6D0DF82428E0}" dt="2022-12-12T11:52:32.827" v="0" actId="47"/>
        <pc:sldMkLst>
          <pc:docMk/>
          <pc:sldMk cId="2172823623" sldId="401"/>
        </pc:sldMkLst>
      </pc:sldChg>
    </pc:docChg>
  </pc:docChgLst>
  <pc:docChgLst>
    <pc:chgData name="Normann Vik Øvrebø" userId="15652774-d78e-4ed2-8a8b-4180ed68e543" providerId="ADAL" clId="{38D09D16-0CEE-42A2-A584-D02E106B8652}"/>
    <pc:docChg chg="custSel delSld modSld modSection">
      <pc:chgData name="Normann Vik Øvrebø" userId="15652774-d78e-4ed2-8a8b-4180ed68e543" providerId="ADAL" clId="{38D09D16-0CEE-42A2-A584-D02E106B8652}" dt="2022-12-12T12:20:20.845" v="796" actId="20577"/>
      <pc:docMkLst>
        <pc:docMk/>
      </pc:docMkLst>
      <pc:sldChg chg="del">
        <pc:chgData name="Normann Vik Øvrebø" userId="15652774-d78e-4ed2-8a8b-4180ed68e543" providerId="ADAL" clId="{38D09D16-0CEE-42A2-A584-D02E106B8652}" dt="2022-12-12T12:00:00.910" v="197" actId="47"/>
        <pc:sldMkLst>
          <pc:docMk/>
          <pc:sldMk cId="3056472413" sldId="394"/>
        </pc:sldMkLst>
      </pc:sldChg>
      <pc:sldChg chg="modSp mod">
        <pc:chgData name="Normann Vik Øvrebø" userId="15652774-d78e-4ed2-8a8b-4180ed68e543" providerId="ADAL" clId="{38D09D16-0CEE-42A2-A584-D02E106B8652}" dt="2022-12-12T12:07:53.741" v="554" actId="14100"/>
        <pc:sldMkLst>
          <pc:docMk/>
          <pc:sldMk cId="1930580850" sldId="395"/>
        </pc:sldMkLst>
        <pc:spChg chg="mod">
          <ac:chgData name="Normann Vik Øvrebø" userId="15652774-d78e-4ed2-8a8b-4180ed68e543" providerId="ADAL" clId="{38D09D16-0CEE-42A2-A584-D02E106B8652}" dt="2022-12-12T12:07:53.741" v="554" actId="14100"/>
          <ac:spMkLst>
            <pc:docMk/>
            <pc:sldMk cId="1930580850" sldId="395"/>
            <ac:spMk id="3" creationId="{20D50D00-B417-48E6-A28B-26156789B4A6}"/>
          </ac:spMkLst>
        </pc:spChg>
      </pc:sldChg>
      <pc:sldChg chg="del">
        <pc:chgData name="Normann Vik Øvrebø" userId="15652774-d78e-4ed2-8a8b-4180ed68e543" providerId="ADAL" clId="{38D09D16-0CEE-42A2-A584-D02E106B8652}" dt="2022-12-12T12:08:08.140" v="555" actId="47"/>
        <pc:sldMkLst>
          <pc:docMk/>
          <pc:sldMk cId="1400304958" sldId="396"/>
        </pc:sldMkLst>
      </pc:sldChg>
      <pc:sldChg chg="modSp mod">
        <pc:chgData name="Normann Vik Øvrebø" userId="15652774-d78e-4ed2-8a8b-4180ed68e543" providerId="ADAL" clId="{38D09D16-0CEE-42A2-A584-D02E106B8652}" dt="2022-12-12T12:20:20.845" v="796" actId="20577"/>
        <pc:sldMkLst>
          <pc:docMk/>
          <pc:sldMk cId="2709705765" sldId="398"/>
        </pc:sldMkLst>
        <pc:spChg chg="mod">
          <ac:chgData name="Normann Vik Øvrebø" userId="15652774-d78e-4ed2-8a8b-4180ed68e543" providerId="ADAL" clId="{38D09D16-0CEE-42A2-A584-D02E106B8652}" dt="2022-12-12T11:59:23.731" v="150" actId="20577"/>
          <ac:spMkLst>
            <pc:docMk/>
            <pc:sldMk cId="2709705765" sldId="398"/>
            <ac:spMk id="2" creationId="{BF006CDB-BF8A-4A44-B15D-DCC015F403D2}"/>
          </ac:spMkLst>
        </pc:spChg>
        <pc:spChg chg="mod">
          <ac:chgData name="Normann Vik Øvrebø" userId="15652774-d78e-4ed2-8a8b-4180ed68e543" providerId="ADAL" clId="{38D09D16-0CEE-42A2-A584-D02E106B8652}" dt="2022-12-12T12:20:20.845" v="796" actId="20577"/>
          <ac:spMkLst>
            <pc:docMk/>
            <pc:sldMk cId="2709705765" sldId="398"/>
            <ac:spMk id="3" creationId="{20D50D00-B417-48E6-A28B-26156789B4A6}"/>
          </ac:spMkLst>
        </pc:spChg>
        <pc:picChg chg="mod">
          <ac:chgData name="Normann Vik Øvrebø" userId="15652774-d78e-4ed2-8a8b-4180ed68e543" providerId="ADAL" clId="{38D09D16-0CEE-42A2-A584-D02E106B8652}" dt="2022-12-12T12:08:57.543" v="574" actId="1076"/>
          <ac:picMkLst>
            <pc:docMk/>
            <pc:sldMk cId="2709705765" sldId="398"/>
            <ac:picMk id="7" creationId="{C3AF3684-B5A6-48E4-A844-C42B849C5197}"/>
          </ac:picMkLst>
        </pc:picChg>
      </pc:sldChg>
      <pc:sldChg chg="del">
        <pc:chgData name="Normann Vik Øvrebø" userId="15652774-d78e-4ed2-8a8b-4180ed68e543" providerId="ADAL" clId="{38D09D16-0CEE-42A2-A584-D02E106B8652}" dt="2022-12-12T11:59:59.720" v="196" actId="47"/>
        <pc:sldMkLst>
          <pc:docMk/>
          <pc:sldMk cId="1626169854" sldId="399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op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b="0" i="0">
                <a:latin typeface="Oslo Sans Office" panose="02000000000000000000" pitchFamily="2" charset="77"/>
              </a:defRPr>
            </a:lvl1pPr>
          </a:lstStyle>
          <a:p>
            <a:endParaRPr lang="nb-NO" dirty="0"/>
          </a:p>
        </p:txBody>
      </p:sp>
      <p:sp>
        <p:nvSpPr>
          <p:cNvPr id="3" name="Plassholder for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b="0" i="0">
                <a:latin typeface="Oslo Sans Office" panose="02000000000000000000" pitchFamily="2" charset="77"/>
              </a:defRPr>
            </a:lvl1pPr>
          </a:lstStyle>
          <a:p>
            <a:fld id="{576996CD-C051-524E-B0EC-F7D3DAFC406C}" type="datetimeFigureOut">
              <a:rPr lang="nb-NO" smtClean="0"/>
              <a:pPr/>
              <a:t>12.12.2022</a:t>
            </a:fld>
            <a:endParaRPr lang="nb-NO" dirty="0"/>
          </a:p>
        </p:txBody>
      </p:sp>
      <p:sp>
        <p:nvSpPr>
          <p:cNvPr id="4" name="Plassholder for lysbil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b-NO" dirty="0"/>
          </a:p>
        </p:txBody>
      </p:sp>
      <p:sp>
        <p:nvSpPr>
          <p:cNvPr id="5" name="Plassholder for nota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r>
              <a:rPr lang="nb-NO"/>
              <a:t>Rediger tekststiler i malen
Andre nivå
Tredje nivå
Fjerde nivå
Femte nivå</a:t>
            </a:r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b="0" i="0">
                <a:latin typeface="Oslo Sans Office" panose="02000000000000000000" pitchFamily="2" charset="77"/>
              </a:defRPr>
            </a:lvl1pPr>
          </a:lstStyle>
          <a:p>
            <a:endParaRPr lang="nb-NO" dirty="0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b="0" i="0">
                <a:latin typeface="Oslo Sans Office" panose="02000000000000000000" pitchFamily="2" charset="77"/>
              </a:defRPr>
            </a:lvl1pPr>
          </a:lstStyle>
          <a:p>
            <a:fld id="{7DA70C78-173F-D64A-A73A-E7995BB9F680}" type="slidenum">
              <a:rPr lang="nb-NO" smtClean="0"/>
              <a:pPr/>
              <a:t>‹#›</a:t>
            </a:fld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8120406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b="0" i="0" kern="1200">
        <a:solidFill>
          <a:schemeClr val="tx1"/>
        </a:solidFill>
        <a:latin typeface="Oslo Sans Office" panose="02000000000000000000" pitchFamily="2" charset="77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tellysbilde bilde logo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ssholder for bilde 31">
            <a:extLst>
              <a:ext uri="{FF2B5EF4-FFF2-40B4-BE49-F238E27FC236}">
                <a16:creationId xmlns:a16="http://schemas.microsoft.com/office/drawing/2014/main" id="{51D549F5-AC93-B149-A734-75CCBEC7722E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0" y="0"/>
            <a:ext cx="12193200" cy="6858000"/>
          </a:xfrm>
          <a:custGeom>
            <a:avLst/>
            <a:gdLst>
              <a:gd name="connsiteX0" fmla="*/ 6091201 w 12193200"/>
              <a:gd name="connsiteY0" fmla="*/ 0 h 6858000"/>
              <a:gd name="connsiteX1" fmla="*/ 12193200 w 12193200"/>
              <a:gd name="connsiteY1" fmla="*/ 0 h 6858000"/>
              <a:gd name="connsiteX2" fmla="*/ 12193200 w 12193200"/>
              <a:gd name="connsiteY2" fmla="*/ 6858000 h 6858000"/>
              <a:gd name="connsiteX3" fmla="*/ 0 w 12193200"/>
              <a:gd name="connsiteY3" fmla="*/ 6858000 h 6858000"/>
              <a:gd name="connsiteX4" fmla="*/ 0 w 12193200"/>
              <a:gd name="connsiteY4" fmla="*/ 6091200 h 6858000"/>
              <a:gd name="connsiteX5" fmla="*/ 6091201 w 12193200"/>
              <a:gd name="connsiteY5" fmla="*/ 60912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2193200" h="6858000">
                <a:moveTo>
                  <a:pt x="6091201" y="0"/>
                </a:moveTo>
                <a:lnTo>
                  <a:pt x="12193200" y="0"/>
                </a:lnTo>
                <a:lnTo>
                  <a:pt x="12193200" y="6858000"/>
                </a:lnTo>
                <a:lnTo>
                  <a:pt x="0" y="6858000"/>
                </a:lnTo>
                <a:lnTo>
                  <a:pt x="0" y="6091200"/>
                </a:lnTo>
                <a:lnTo>
                  <a:pt x="6091201" y="6091200"/>
                </a:lnTo>
                <a:close/>
              </a:path>
            </a:pathLst>
          </a:custGeom>
          <a:solidFill>
            <a:schemeClr val="bg1"/>
          </a:solidFill>
        </p:spPr>
        <p:txBody>
          <a:bodyPr wrap="square" lIns="6480000" tIns="180000" rIns="180000" bIns="180000" anchor="ctr" anchorCtr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Pct val="100000"/>
              <a:buFont typeface="Arial" panose="020B0604020202020204" pitchFamily="34" charset="0"/>
              <a:buNone/>
              <a:tabLst/>
              <a:defRPr lang="nb-NO" sz="1200" b="0" i="0" u="none" strike="noStrike" smtClean="0">
                <a:effectLst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Pct val="100000"/>
              <a:buFont typeface="Arial" panose="020B0604020202020204" pitchFamily="34" charset="0"/>
              <a:buNone/>
              <a:tabLst/>
              <a:defRPr/>
            </a:pPr>
            <a:r>
              <a:rPr lang="nb-NO" noProof="0" dirty="0"/>
              <a:t>1. Dobbeltklikk på ikonet til venstre (midt på lysbildet)</a:t>
            </a:r>
            <a:br>
              <a:rPr lang="nb-NO" noProof="0" dirty="0"/>
            </a:br>
            <a:r>
              <a:rPr lang="nb-NO" noProof="0" dirty="0"/>
              <a:t>2. Velg bildet du ønsker å sette inn</a:t>
            </a:r>
            <a:br>
              <a:rPr lang="nb-NO" noProof="0" dirty="0"/>
            </a:br>
            <a:r>
              <a:rPr lang="nb-NO" noProof="0" dirty="0"/>
              <a:t>3. Bruk ‘bildeverktøy’ –&gt; ‘beskjær’ for å endre bildeutsnitt</a:t>
            </a:r>
            <a:br>
              <a:rPr lang="nb-NO" noProof="0" dirty="0"/>
            </a:br>
            <a:r>
              <a:rPr lang="nb-NO" noProof="0" dirty="0"/>
              <a:t>Her kan du velge utsnitt ved å dra i de hvite kulene i hjørnet. </a:t>
            </a:r>
            <a:br>
              <a:rPr lang="nb-NO" noProof="0" dirty="0"/>
            </a:br>
            <a:r>
              <a:rPr lang="nb-NO" noProof="0" dirty="0"/>
              <a:t>(Hold </a:t>
            </a:r>
            <a:r>
              <a:rPr lang="nb-NO" noProof="0" dirty="0" err="1"/>
              <a:t>Shift</a:t>
            </a:r>
            <a:r>
              <a:rPr lang="nb-NO" noProof="0" dirty="0"/>
              <a:t> inne for å bevare forholdet mellom sidene.)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3D9EED-5C9F-1D41-958F-38DA9D96F84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20000" y="10736237"/>
            <a:ext cx="1315175" cy="365125"/>
          </a:xfrm>
        </p:spPr>
        <p:txBody>
          <a:bodyPr/>
          <a:lstStyle/>
          <a:p>
            <a:fld id="{F29D7420-2B41-5A47-8224-27AB9025098A}" type="datetime1">
              <a:rPr lang="nb-NO" smtClean="0"/>
              <a:t>12.12.2022</a:t>
            </a:fld>
            <a:endParaRPr lang="nb-NO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2D4BB38-9DEC-8A4A-A28C-A72E746187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64000" y="10736237"/>
            <a:ext cx="4064000" cy="365125"/>
          </a:xfrm>
        </p:spPr>
        <p:txBody>
          <a:bodyPr/>
          <a:lstStyle/>
          <a:p>
            <a:endParaRPr lang="nb-NO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F6218E-19D0-9045-BA8C-375EC73898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-1" y="10736237"/>
            <a:ext cx="695325" cy="365125"/>
          </a:xfrm>
        </p:spPr>
        <p:txBody>
          <a:bodyPr/>
          <a:lstStyle/>
          <a:p>
            <a:fld id="{8ACEFDFC-287E-0A4D-81A7-6CC8C070690D}" type="slidenum">
              <a:rPr lang="nb-NO" smtClean="0"/>
              <a:t>‹#›</a:t>
            </a:fld>
            <a:endParaRPr lang="nb-NO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21876AE-925E-B54B-8332-CF69E613AE64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019175" y="0"/>
            <a:ext cx="5073650" cy="4060824"/>
          </a:xfrm>
          <a:prstGeom prst="rect">
            <a:avLst/>
          </a:prstGeom>
          <a:noFill/>
        </p:spPr>
        <p:txBody>
          <a:bodyPr lIns="0" tIns="360000" rIns="720000" bIns="360000" anchor="b" anchorCtr="0">
            <a:normAutofit/>
          </a:bodyPr>
          <a:lstStyle>
            <a:lvl1pPr algn="l">
              <a:lnSpc>
                <a:spcPct val="100000"/>
              </a:lnSpc>
              <a:defRPr sz="36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A89F96C-53AF-C948-A865-09F73F95ADEC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019175" y="4060824"/>
            <a:ext cx="3807267" cy="2032001"/>
          </a:xfrm>
        </p:spPr>
        <p:txBody>
          <a:bodyPr lIns="0" tIns="180000" rIns="360000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spcAft>
                <a:spcPts val="200"/>
              </a:spcAft>
              <a:buNone/>
              <a:tabLst>
                <a:tab pos="1331913" algn="l"/>
              </a:tabLst>
              <a:defRPr sz="18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dirty="0"/>
          </a:p>
        </p:txBody>
      </p:sp>
      <p:sp>
        <p:nvSpPr>
          <p:cNvPr id="10" name="TekstSylinder 9">
            <a:extLst>
              <a:ext uri="{FF2B5EF4-FFF2-40B4-BE49-F238E27FC236}">
                <a16:creationId xmlns:a16="http://schemas.microsoft.com/office/drawing/2014/main" id="{0DC99E27-7C6D-AE4A-B279-77DB37BAD325}"/>
              </a:ext>
            </a:extLst>
          </p:cNvPr>
          <p:cNvSpPr txBox="1"/>
          <p:nvPr userDrawn="1"/>
        </p:nvSpPr>
        <p:spPr>
          <a:xfrm>
            <a:off x="695321" y="-213030"/>
            <a:ext cx="3368679" cy="206078"/>
          </a:xfrm>
          <a:prstGeom prst="rect">
            <a:avLst/>
          </a:prstGeom>
          <a:noFill/>
        </p:spPr>
        <p:txBody>
          <a:bodyPr wrap="none" lIns="0" tIns="0" rIns="0" bIns="0" rtlCol="0" anchor="ctr">
            <a:noAutofit/>
          </a:bodyPr>
          <a:lstStyle/>
          <a:p>
            <a:pPr algn="l"/>
            <a:r>
              <a:rPr lang="nb-NO" sz="800" dirty="0">
                <a:solidFill>
                  <a:schemeClr val="tx1"/>
                </a:solidFill>
              </a:rPr>
              <a:t>Tittellysbilde bilde positiv logo og bilde</a:t>
            </a:r>
          </a:p>
        </p:txBody>
      </p:sp>
      <p:pic>
        <p:nvPicPr>
          <p:cNvPr id="11" name="Bilde 10">
            <a:extLst>
              <a:ext uri="{FF2B5EF4-FFF2-40B4-BE49-F238E27FC236}">
                <a16:creationId xmlns:a16="http://schemas.microsoft.com/office/drawing/2014/main" id="{519149A9-FDA1-A64B-97A5-C26D2929318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-10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955175" y="476000"/>
            <a:ext cx="1080000" cy="108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49639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itat pos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B56615-DCB5-2B4F-BCCC-4EEFA0E4DF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5326" y="720001"/>
            <a:ext cx="9469438" cy="1311999"/>
          </a:xfrm>
        </p:spPr>
        <p:txBody>
          <a:bodyPr/>
          <a:lstStyle/>
          <a:p>
            <a:r>
              <a:rPr lang="nb-NO"/>
              <a:t>Klikk for å redigere tittelstil</a:t>
            </a:r>
            <a:endParaRPr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EDA618-8263-3B48-8419-2923D99A7C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95326" y="2032001"/>
            <a:ext cx="9469438" cy="4060824"/>
          </a:xfrm>
        </p:spPr>
        <p:txBody>
          <a:bodyPr>
            <a:normAutofit/>
          </a:bodyPr>
          <a:lstStyle>
            <a:lvl1pPr marL="0" indent="432000">
              <a:spcBef>
                <a:spcPts val="1800"/>
              </a:spcBef>
              <a:defRPr sz="4000"/>
            </a:lvl1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8" name="Plassholder for dato 7">
            <a:extLst>
              <a:ext uri="{FF2B5EF4-FFF2-40B4-BE49-F238E27FC236}">
                <a16:creationId xmlns:a16="http://schemas.microsoft.com/office/drawing/2014/main" id="{3E12D321-ABE7-4749-B525-0C097A745C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0DE0DF-BE6B-D248-92A9-54242D212695}" type="datetime1">
              <a:rPr lang="nb-NO" smtClean="0"/>
              <a:t>12.12.2022</a:t>
            </a:fld>
            <a:endParaRPr lang="nb-NO"/>
          </a:p>
        </p:txBody>
      </p:sp>
      <p:sp>
        <p:nvSpPr>
          <p:cNvPr id="9" name="Plassholder for bunntekst 8">
            <a:extLst>
              <a:ext uri="{FF2B5EF4-FFF2-40B4-BE49-F238E27FC236}">
                <a16:creationId xmlns:a16="http://schemas.microsoft.com/office/drawing/2014/main" id="{654CE51F-6683-D445-88A7-E87B32F33B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10" name="Plassholder for lysbildenummer 9">
            <a:extLst>
              <a:ext uri="{FF2B5EF4-FFF2-40B4-BE49-F238E27FC236}">
                <a16:creationId xmlns:a16="http://schemas.microsoft.com/office/drawing/2014/main" id="{438A54BC-BEDC-5D49-9148-41A1E4A0EB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CEFDFC-287E-0A4D-81A7-6CC8C070690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5459851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A96287-7574-B04C-B8BB-49BCCA3EE4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  <a:endParaRPr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222B89C-4220-264D-929E-E11D89C322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ACB5AB-EE98-7240-B90A-DDEECBA67681}" type="datetime1">
              <a:rPr lang="nb-NO" smtClean="0"/>
              <a:t>12.12.2022</a:t>
            </a:fld>
            <a:endParaRPr lang="nb-NO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AD6A6B2-CF59-9B40-B6BB-5828A034AC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55756C8-A0C5-6344-AB75-1FF5BC24E3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CEFDFC-287E-0A4D-81A7-6CC8C070690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8162590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33855AB-DD85-A042-816A-FE4B586EB8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1A60D-DB44-0749-AE29-4712892B2B84}" type="datetime1">
              <a:rPr lang="nb-NO" smtClean="0"/>
              <a:t>12.12.2022</a:t>
            </a:fld>
            <a:endParaRPr lang="nb-NO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8879BB5-5FD5-7845-BDED-D0F03760B9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83B267F-75EE-304B-926E-01981DB8FD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CEFDFC-287E-0A4D-81A7-6CC8C070690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96738184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tel og 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ssholder for bilde 8">
            <a:extLst>
              <a:ext uri="{FF2B5EF4-FFF2-40B4-BE49-F238E27FC236}">
                <a16:creationId xmlns:a16="http://schemas.microsoft.com/office/drawing/2014/main" id="{6277E8E0-A384-1D43-A9DE-6893B7E9B075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0" y="0"/>
            <a:ext cx="12193200" cy="6858000"/>
          </a:xfrm>
          <a:noFill/>
        </p:spPr>
        <p:txBody>
          <a:bodyPr lIns="180000" tIns="180000" rIns="180000" bIns="180000">
            <a:normAutofit/>
          </a:bodyPr>
          <a:lstStyle>
            <a:lvl1pPr marL="0" indent="0" algn="l">
              <a:lnSpc>
                <a:spcPct val="100000"/>
              </a:lnSpc>
              <a:buFont typeface="Arial" panose="020B0604020202020204" pitchFamily="34" charset="0"/>
              <a:buNone/>
              <a:defRPr sz="1200">
                <a:solidFill>
                  <a:schemeClr val="tx2"/>
                </a:solidFill>
              </a:defRPr>
            </a:lvl1pPr>
          </a:lstStyle>
          <a:p>
            <a:r>
              <a:rPr lang="nb-NO" noProof="0" dirty="0"/>
              <a:t>1. plasser et bilde i rammen</a:t>
            </a:r>
            <a:br>
              <a:rPr lang="nb-NO" noProof="0" dirty="0"/>
            </a:br>
            <a:r>
              <a:rPr lang="nb-NO" noProof="0" dirty="0"/>
              <a:t>2. plasser lengst bak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4A96287-7574-B04C-B8BB-49BCCA3EE4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  <a:endParaRPr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222B89C-4220-264D-929E-E11D89C322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C2E4C6-95B5-1E49-A58A-4D191733A124}" type="datetime1">
              <a:rPr lang="nb-NO" smtClean="0"/>
              <a:t>12.12.2022</a:t>
            </a:fld>
            <a:endParaRPr lang="nb-NO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AD6A6B2-CF59-9B40-B6BB-5828A034AC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55756C8-A0C5-6344-AB75-1FF5BC24E3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CEFDFC-287E-0A4D-81A7-6CC8C070690D}" type="slidenum">
              <a:rPr lang="nb-NO" smtClean="0"/>
              <a:t>‹#›</a:t>
            </a:fld>
            <a:endParaRPr lang="nb-NO"/>
          </a:p>
        </p:txBody>
      </p:sp>
      <p:sp>
        <p:nvSpPr>
          <p:cNvPr id="7" name="Plassholder for tekst 7">
            <a:extLst>
              <a:ext uri="{FF2B5EF4-FFF2-40B4-BE49-F238E27FC236}">
                <a16:creationId xmlns:a16="http://schemas.microsoft.com/office/drawing/2014/main" id="{F94000EC-D1D9-C246-8D8C-51A9EE300A42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331200" y="6296400"/>
            <a:ext cx="687600" cy="360000"/>
          </a:xfrm>
          <a:blipFill>
            <a:blip r:embed="rId2"/>
            <a:stretch>
              <a:fillRect/>
            </a:stretch>
          </a:blipFill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00">
                <a:solidFill>
                  <a:schemeClr val="bg1"/>
                </a:solidFill>
              </a:defRPr>
            </a:lvl1pPr>
          </a:lstStyle>
          <a:p>
            <a:pPr lvl="0"/>
            <a:r>
              <a:rPr lang="nb-NO"/>
              <a:t>Klikk for å redigere tekststiler i malen</a:t>
            </a:r>
          </a:p>
        </p:txBody>
      </p:sp>
      <p:grpSp>
        <p:nvGrpSpPr>
          <p:cNvPr id="24" name="Gruppe 23">
            <a:extLst>
              <a:ext uri="{FF2B5EF4-FFF2-40B4-BE49-F238E27FC236}">
                <a16:creationId xmlns:a16="http://schemas.microsoft.com/office/drawing/2014/main" id="{50B5CF7D-EF4B-BC4B-897D-478A1C752E68}"/>
              </a:ext>
            </a:extLst>
          </p:cNvPr>
          <p:cNvGrpSpPr/>
          <p:nvPr userDrawn="1"/>
        </p:nvGrpSpPr>
        <p:grpSpPr>
          <a:xfrm>
            <a:off x="0" y="-1306644"/>
            <a:ext cx="12194000" cy="1075340"/>
            <a:chOff x="-800" y="-1229864"/>
            <a:chExt cx="12194000" cy="1075340"/>
          </a:xfrm>
        </p:grpSpPr>
        <p:grpSp>
          <p:nvGrpSpPr>
            <p:cNvPr id="25" name="Gruppe 24">
              <a:extLst>
                <a:ext uri="{FF2B5EF4-FFF2-40B4-BE49-F238E27FC236}">
                  <a16:creationId xmlns:a16="http://schemas.microsoft.com/office/drawing/2014/main" id="{F3538086-5796-944F-ADC5-DDFA26870893}"/>
                </a:ext>
              </a:extLst>
            </p:cNvPr>
            <p:cNvGrpSpPr/>
            <p:nvPr/>
          </p:nvGrpSpPr>
          <p:grpSpPr>
            <a:xfrm>
              <a:off x="0" y="-320124"/>
              <a:ext cx="12192000" cy="165600"/>
              <a:chOff x="0" y="-413084"/>
              <a:chExt cx="12192000" cy="206078"/>
            </a:xfrm>
            <a:solidFill>
              <a:schemeClr val="bg1"/>
            </a:solidFill>
          </p:grpSpPr>
          <p:sp>
            <p:nvSpPr>
              <p:cNvPr id="52" name="Rektangel 51">
                <a:extLst>
                  <a:ext uri="{FF2B5EF4-FFF2-40B4-BE49-F238E27FC236}">
                    <a16:creationId xmlns:a16="http://schemas.microsoft.com/office/drawing/2014/main" id="{49CA26D3-642B-9246-B3B8-5A6A4DF80568}"/>
                  </a:ext>
                </a:extLst>
              </p:cNvPr>
              <p:cNvSpPr/>
              <p:nvPr/>
            </p:nvSpPr>
            <p:spPr>
              <a:xfrm>
                <a:off x="0" y="-413084"/>
                <a:ext cx="2032000" cy="206078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nb-NO" sz="700" b="0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+mn-lt"/>
                    <a:ea typeface="+mn-ea"/>
                    <a:cs typeface="+mn-cs"/>
                  </a:rPr>
                  <a:t>5,64 cm</a:t>
                </a:r>
              </a:p>
            </p:txBody>
          </p:sp>
          <p:sp>
            <p:nvSpPr>
              <p:cNvPr id="53" name="Rektangel 52">
                <a:extLst>
                  <a:ext uri="{FF2B5EF4-FFF2-40B4-BE49-F238E27FC236}">
                    <a16:creationId xmlns:a16="http://schemas.microsoft.com/office/drawing/2014/main" id="{F5D6D773-1417-8D4D-A1E8-9F65D1580842}"/>
                  </a:ext>
                </a:extLst>
              </p:cNvPr>
              <p:cNvSpPr/>
              <p:nvPr/>
            </p:nvSpPr>
            <p:spPr>
              <a:xfrm>
                <a:off x="2032000" y="-413084"/>
                <a:ext cx="2032000" cy="206078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R="0" lvl="0" indent="0" algn="ctr" fontAlgn="auto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nb-NO" sz="700" b="0" i="0" u="none" strike="noStrike" cap="none" spc="0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</a:rPr>
                  <a:t>5,64 cm</a:t>
                </a:r>
              </a:p>
            </p:txBody>
          </p:sp>
          <p:sp>
            <p:nvSpPr>
              <p:cNvPr id="54" name="Rektangel 53">
                <a:extLst>
                  <a:ext uri="{FF2B5EF4-FFF2-40B4-BE49-F238E27FC236}">
                    <a16:creationId xmlns:a16="http://schemas.microsoft.com/office/drawing/2014/main" id="{E11F0BE5-35CD-2F41-A24B-FA33ACD7A1BB}"/>
                  </a:ext>
                </a:extLst>
              </p:cNvPr>
              <p:cNvSpPr/>
              <p:nvPr/>
            </p:nvSpPr>
            <p:spPr>
              <a:xfrm>
                <a:off x="4064000" y="-413084"/>
                <a:ext cx="2032000" cy="206078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R="0" lvl="0" indent="0" algn="ctr" fontAlgn="auto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nb-NO" sz="700" b="0" i="0" u="none" strike="noStrike" cap="none" spc="0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</a:rPr>
                  <a:t>5,64 cm</a:t>
                </a:r>
              </a:p>
            </p:txBody>
          </p:sp>
          <p:sp>
            <p:nvSpPr>
              <p:cNvPr id="55" name="Rektangel 54">
                <a:extLst>
                  <a:ext uri="{FF2B5EF4-FFF2-40B4-BE49-F238E27FC236}">
                    <a16:creationId xmlns:a16="http://schemas.microsoft.com/office/drawing/2014/main" id="{6BA83732-486F-8745-84F0-E4A38EBBF9E9}"/>
                  </a:ext>
                </a:extLst>
              </p:cNvPr>
              <p:cNvSpPr/>
              <p:nvPr/>
            </p:nvSpPr>
            <p:spPr>
              <a:xfrm>
                <a:off x="6096000" y="-413084"/>
                <a:ext cx="2032000" cy="206078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R="0" lvl="0" indent="0" algn="ctr" fontAlgn="auto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nb-NO" sz="700" b="0" i="0" u="none" strike="noStrike" cap="none" spc="0" normalizeH="0" baseline="0" noProof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</a:rPr>
                  <a:t>5,64 cm</a:t>
                </a:r>
              </a:p>
            </p:txBody>
          </p:sp>
          <p:sp>
            <p:nvSpPr>
              <p:cNvPr id="56" name="Rektangel 55">
                <a:extLst>
                  <a:ext uri="{FF2B5EF4-FFF2-40B4-BE49-F238E27FC236}">
                    <a16:creationId xmlns:a16="http://schemas.microsoft.com/office/drawing/2014/main" id="{49BF3912-4872-4F49-B737-72D9ADAABF51}"/>
                  </a:ext>
                </a:extLst>
              </p:cNvPr>
              <p:cNvSpPr/>
              <p:nvPr/>
            </p:nvSpPr>
            <p:spPr>
              <a:xfrm>
                <a:off x="8128000" y="-413084"/>
                <a:ext cx="2032000" cy="206078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R="0" lvl="0" indent="0" algn="ctr" fontAlgn="auto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nb-NO" sz="700" b="0" i="0" u="none" strike="noStrike" cap="none" spc="0" normalizeH="0" baseline="0" noProof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</a:rPr>
                  <a:t>5,64 cm</a:t>
                </a:r>
              </a:p>
            </p:txBody>
          </p:sp>
          <p:sp>
            <p:nvSpPr>
              <p:cNvPr id="57" name="Rektangel 56">
                <a:extLst>
                  <a:ext uri="{FF2B5EF4-FFF2-40B4-BE49-F238E27FC236}">
                    <a16:creationId xmlns:a16="http://schemas.microsoft.com/office/drawing/2014/main" id="{BE7D1982-FF51-A243-B873-504AF91CF24E}"/>
                  </a:ext>
                </a:extLst>
              </p:cNvPr>
              <p:cNvSpPr/>
              <p:nvPr/>
            </p:nvSpPr>
            <p:spPr>
              <a:xfrm>
                <a:off x="10160000" y="-413084"/>
                <a:ext cx="2032000" cy="206078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R="0" lvl="0" indent="0" algn="ctr" fontAlgn="auto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nb-NO" sz="700" b="0" i="0" u="none" strike="noStrike" cap="none" spc="0" normalizeH="0" baseline="0" noProof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</a:rPr>
                  <a:t>5,64 cm</a:t>
                </a:r>
              </a:p>
            </p:txBody>
          </p:sp>
        </p:grpSp>
        <p:cxnSp>
          <p:nvCxnSpPr>
            <p:cNvPr id="26" name="Rett linje 25">
              <a:extLst>
                <a:ext uri="{FF2B5EF4-FFF2-40B4-BE49-F238E27FC236}">
                  <a16:creationId xmlns:a16="http://schemas.microsoft.com/office/drawing/2014/main" id="{926AF779-45AE-834D-8B9B-E147A75152FC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2032200" y="-327852"/>
              <a:ext cx="0" cy="166125"/>
            </a:xfrm>
            <a:prstGeom prst="line">
              <a:avLst/>
            </a:prstGeom>
            <a:ln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Rett linje 26">
              <a:extLst>
                <a:ext uri="{FF2B5EF4-FFF2-40B4-BE49-F238E27FC236}">
                  <a16:creationId xmlns:a16="http://schemas.microsoft.com/office/drawing/2014/main" id="{3B05EBB5-D0E3-414A-B5E2-20D2F397129F}"/>
                </a:ext>
              </a:extLst>
            </p:cNvPr>
            <p:cNvCxnSpPr>
              <a:cxnSpLocks/>
              <a:stCxn id="42" idx="3"/>
            </p:cNvCxnSpPr>
            <p:nvPr userDrawn="1"/>
          </p:nvCxnSpPr>
          <p:spPr>
            <a:xfrm>
              <a:off x="4060800" y="-1010827"/>
              <a:ext cx="3600" cy="856303"/>
            </a:xfrm>
            <a:prstGeom prst="line">
              <a:avLst/>
            </a:prstGeom>
            <a:ln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Rett linje 27">
              <a:extLst>
                <a:ext uri="{FF2B5EF4-FFF2-40B4-BE49-F238E27FC236}">
                  <a16:creationId xmlns:a16="http://schemas.microsoft.com/office/drawing/2014/main" id="{B9C1812D-C535-E441-BF60-5844644FDCCB}"/>
                </a:ext>
              </a:extLst>
            </p:cNvPr>
            <p:cNvCxnSpPr>
              <a:cxnSpLocks/>
              <a:stCxn id="44" idx="3"/>
            </p:cNvCxnSpPr>
            <p:nvPr userDrawn="1"/>
          </p:nvCxnSpPr>
          <p:spPr>
            <a:xfrm>
              <a:off x="6090400" y="-887727"/>
              <a:ext cx="5400" cy="733203"/>
            </a:xfrm>
            <a:prstGeom prst="line">
              <a:avLst/>
            </a:prstGeom>
            <a:ln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Rett linje 28">
              <a:extLst>
                <a:ext uri="{FF2B5EF4-FFF2-40B4-BE49-F238E27FC236}">
                  <a16:creationId xmlns:a16="http://schemas.microsoft.com/office/drawing/2014/main" id="{995F10A6-7E9E-7F46-835A-F8FA28E0C722}"/>
                </a:ext>
              </a:extLst>
            </p:cNvPr>
            <p:cNvCxnSpPr>
              <a:cxnSpLocks/>
              <a:stCxn id="40" idx="1"/>
            </p:cNvCxnSpPr>
            <p:nvPr userDrawn="1"/>
          </p:nvCxnSpPr>
          <p:spPr>
            <a:xfrm>
              <a:off x="0" y="-1126825"/>
              <a:ext cx="0" cy="972301"/>
            </a:xfrm>
            <a:prstGeom prst="line">
              <a:avLst/>
            </a:prstGeom>
            <a:ln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Rett linje 29">
              <a:extLst>
                <a:ext uri="{FF2B5EF4-FFF2-40B4-BE49-F238E27FC236}">
                  <a16:creationId xmlns:a16="http://schemas.microsoft.com/office/drawing/2014/main" id="{DD497730-72C8-E54C-BE41-9CC89C106204}"/>
                </a:ext>
              </a:extLst>
            </p:cNvPr>
            <p:cNvCxnSpPr>
              <a:cxnSpLocks/>
              <a:stCxn id="46" idx="3"/>
            </p:cNvCxnSpPr>
            <p:nvPr userDrawn="1"/>
          </p:nvCxnSpPr>
          <p:spPr>
            <a:xfrm>
              <a:off x="8128000" y="-764627"/>
              <a:ext cx="800" cy="610103"/>
            </a:xfrm>
            <a:prstGeom prst="line">
              <a:avLst/>
            </a:prstGeom>
            <a:ln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Rett linje 30">
              <a:extLst>
                <a:ext uri="{FF2B5EF4-FFF2-40B4-BE49-F238E27FC236}">
                  <a16:creationId xmlns:a16="http://schemas.microsoft.com/office/drawing/2014/main" id="{7E6FCC74-278D-8F4C-9A19-B97229327336}"/>
                </a:ext>
              </a:extLst>
            </p:cNvPr>
            <p:cNvCxnSpPr>
              <a:cxnSpLocks/>
              <a:stCxn id="50" idx="3"/>
            </p:cNvCxnSpPr>
            <p:nvPr userDrawn="1"/>
          </p:nvCxnSpPr>
          <p:spPr>
            <a:xfrm>
              <a:off x="12192000" y="-518425"/>
              <a:ext cx="1200" cy="363901"/>
            </a:xfrm>
            <a:prstGeom prst="line">
              <a:avLst/>
            </a:prstGeom>
            <a:ln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Rett linje 31">
              <a:extLst>
                <a:ext uri="{FF2B5EF4-FFF2-40B4-BE49-F238E27FC236}">
                  <a16:creationId xmlns:a16="http://schemas.microsoft.com/office/drawing/2014/main" id="{27C3F56A-19C1-8C43-BA7C-EC72D93ABACA}"/>
                </a:ext>
              </a:extLst>
            </p:cNvPr>
            <p:cNvCxnSpPr>
              <a:cxnSpLocks/>
              <a:stCxn id="48" idx="3"/>
            </p:cNvCxnSpPr>
            <p:nvPr userDrawn="1"/>
          </p:nvCxnSpPr>
          <p:spPr>
            <a:xfrm>
              <a:off x="10156824" y="-641527"/>
              <a:ext cx="4176" cy="487003"/>
            </a:xfrm>
            <a:prstGeom prst="line">
              <a:avLst/>
            </a:prstGeom>
            <a:ln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33" name="Gruppe 32">
              <a:extLst>
                <a:ext uri="{FF2B5EF4-FFF2-40B4-BE49-F238E27FC236}">
                  <a16:creationId xmlns:a16="http://schemas.microsoft.com/office/drawing/2014/main" id="{0378D194-73C0-274E-8A33-2880856DCF97}"/>
                </a:ext>
              </a:extLst>
            </p:cNvPr>
            <p:cNvGrpSpPr/>
            <p:nvPr userDrawn="1"/>
          </p:nvGrpSpPr>
          <p:grpSpPr>
            <a:xfrm>
              <a:off x="0" y="-621464"/>
              <a:ext cx="12192000" cy="206078"/>
              <a:chOff x="0" y="-674874"/>
              <a:chExt cx="12192000" cy="206078"/>
            </a:xfrm>
          </p:grpSpPr>
          <p:sp>
            <p:nvSpPr>
              <p:cNvPr id="50" name="Rektangel 49">
                <a:extLst>
                  <a:ext uri="{FF2B5EF4-FFF2-40B4-BE49-F238E27FC236}">
                    <a16:creationId xmlns:a16="http://schemas.microsoft.com/office/drawing/2014/main" id="{1827F508-245F-AE4E-BD96-A37480556BEB}"/>
                  </a:ext>
                </a:extLst>
              </p:cNvPr>
              <p:cNvSpPr/>
              <p:nvPr/>
            </p:nvSpPr>
            <p:spPr>
              <a:xfrm>
                <a:off x="0" y="-674874"/>
                <a:ext cx="12192000" cy="206078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R="0" lvl="0" indent="0" algn="r" fontAlgn="auto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nb-NO" sz="700" b="0" i="0" u="none" strike="noStrike" cap="none" spc="0" normalizeH="0" baseline="0" noProof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</a:rPr>
                  <a:t>33,87 cm</a:t>
                </a:r>
              </a:p>
            </p:txBody>
          </p:sp>
          <p:cxnSp>
            <p:nvCxnSpPr>
              <p:cNvPr id="51" name="Rett linje 50">
                <a:extLst>
                  <a:ext uri="{FF2B5EF4-FFF2-40B4-BE49-F238E27FC236}">
                    <a16:creationId xmlns:a16="http://schemas.microsoft.com/office/drawing/2014/main" id="{84C00645-5B5B-6041-95E3-1F2F2F357F96}"/>
                  </a:ext>
                </a:extLst>
              </p:cNvPr>
              <p:cNvCxnSpPr/>
              <p:nvPr userDrawn="1"/>
            </p:nvCxnSpPr>
            <p:spPr>
              <a:xfrm>
                <a:off x="0" y="-480093"/>
                <a:ext cx="12192000" cy="11297"/>
              </a:xfrm>
              <a:prstGeom prst="line">
                <a:avLst/>
              </a:prstGeom>
              <a:ln>
                <a:solidFill>
                  <a:schemeClr val="bg1">
                    <a:lumMod val="75000"/>
                  </a:schemeClr>
                </a:solidFill>
                <a:prstDash val="dash"/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4" name="Gruppe 33">
              <a:extLst>
                <a:ext uri="{FF2B5EF4-FFF2-40B4-BE49-F238E27FC236}">
                  <a16:creationId xmlns:a16="http://schemas.microsoft.com/office/drawing/2014/main" id="{EE014F1F-1199-CF47-B4A6-3350B4501C57}"/>
                </a:ext>
              </a:extLst>
            </p:cNvPr>
            <p:cNvGrpSpPr/>
            <p:nvPr userDrawn="1"/>
          </p:nvGrpSpPr>
          <p:grpSpPr>
            <a:xfrm>
              <a:off x="0" y="-744566"/>
              <a:ext cx="10156824" cy="206078"/>
              <a:chOff x="0" y="-930144"/>
              <a:chExt cx="10156824" cy="206078"/>
            </a:xfrm>
          </p:grpSpPr>
          <p:sp>
            <p:nvSpPr>
              <p:cNvPr id="48" name="Rektangel 47">
                <a:extLst>
                  <a:ext uri="{FF2B5EF4-FFF2-40B4-BE49-F238E27FC236}">
                    <a16:creationId xmlns:a16="http://schemas.microsoft.com/office/drawing/2014/main" id="{33E8FE13-D304-F04D-B4CA-11E8D9EA9403}"/>
                  </a:ext>
                </a:extLst>
              </p:cNvPr>
              <p:cNvSpPr/>
              <p:nvPr/>
            </p:nvSpPr>
            <p:spPr>
              <a:xfrm>
                <a:off x="0" y="-930144"/>
                <a:ext cx="10156824" cy="206078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R="0" lvl="0" indent="0" algn="r" fontAlgn="auto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nb-NO" sz="700" b="0" i="0" u="none" strike="noStrike" cap="none" spc="0" normalizeH="0" baseline="0" noProof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</a:rPr>
                  <a:t>28,20 cm</a:t>
                </a:r>
              </a:p>
            </p:txBody>
          </p:sp>
          <p:cxnSp>
            <p:nvCxnSpPr>
              <p:cNvPr id="49" name="Rett linje 48">
                <a:extLst>
                  <a:ext uri="{FF2B5EF4-FFF2-40B4-BE49-F238E27FC236}">
                    <a16:creationId xmlns:a16="http://schemas.microsoft.com/office/drawing/2014/main" id="{8F8C0134-63C2-2440-88C7-3E0DBD5FC22B}"/>
                  </a:ext>
                </a:extLst>
              </p:cNvPr>
              <p:cNvCxnSpPr>
                <a:cxnSpLocks/>
              </p:cNvCxnSpPr>
              <p:nvPr userDrawn="1"/>
            </p:nvCxnSpPr>
            <p:spPr>
              <a:xfrm>
                <a:off x="0" y="-724066"/>
                <a:ext cx="10156824" cy="0"/>
              </a:xfrm>
              <a:prstGeom prst="line">
                <a:avLst/>
              </a:prstGeom>
              <a:ln>
                <a:solidFill>
                  <a:schemeClr val="bg1">
                    <a:lumMod val="75000"/>
                  </a:schemeClr>
                </a:solidFill>
                <a:prstDash val="dash"/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5" name="Gruppe 34">
              <a:extLst>
                <a:ext uri="{FF2B5EF4-FFF2-40B4-BE49-F238E27FC236}">
                  <a16:creationId xmlns:a16="http://schemas.microsoft.com/office/drawing/2014/main" id="{D5A244B5-D5A7-9C46-837E-885BA4C5BFC8}"/>
                </a:ext>
              </a:extLst>
            </p:cNvPr>
            <p:cNvGrpSpPr/>
            <p:nvPr userDrawn="1"/>
          </p:nvGrpSpPr>
          <p:grpSpPr>
            <a:xfrm>
              <a:off x="0" y="-867666"/>
              <a:ext cx="8128000" cy="206078"/>
              <a:chOff x="0" y="-1191934"/>
              <a:chExt cx="8128000" cy="206078"/>
            </a:xfrm>
          </p:grpSpPr>
          <p:sp>
            <p:nvSpPr>
              <p:cNvPr id="46" name="Rektangel 45">
                <a:extLst>
                  <a:ext uri="{FF2B5EF4-FFF2-40B4-BE49-F238E27FC236}">
                    <a16:creationId xmlns:a16="http://schemas.microsoft.com/office/drawing/2014/main" id="{F5D7884B-D812-3A42-AE55-14E34C05CA01}"/>
                  </a:ext>
                </a:extLst>
              </p:cNvPr>
              <p:cNvSpPr/>
              <p:nvPr/>
            </p:nvSpPr>
            <p:spPr>
              <a:xfrm>
                <a:off x="0" y="-1191934"/>
                <a:ext cx="8128000" cy="206078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R="0" lvl="0" indent="0" algn="r" fontAlgn="auto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nb-NO" sz="700" b="0" i="0" u="none" strike="noStrike" cap="none" spc="0" normalizeH="0" baseline="0" noProof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</a:rPr>
                  <a:t>22,56 cm</a:t>
                </a:r>
              </a:p>
            </p:txBody>
          </p:sp>
          <p:cxnSp>
            <p:nvCxnSpPr>
              <p:cNvPr id="47" name="Rett linje 46">
                <a:extLst>
                  <a:ext uri="{FF2B5EF4-FFF2-40B4-BE49-F238E27FC236}">
                    <a16:creationId xmlns:a16="http://schemas.microsoft.com/office/drawing/2014/main" id="{0E34DD54-E0FE-B84A-A7D4-D399F888B6C1}"/>
                  </a:ext>
                </a:extLst>
              </p:cNvPr>
              <p:cNvCxnSpPr>
                <a:cxnSpLocks/>
              </p:cNvCxnSpPr>
              <p:nvPr userDrawn="1"/>
            </p:nvCxnSpPr>
            <p:spPr>
              <a:xfrm>
                <a:off x="0" y="-985856"/>
                <a:ext cx="8128000" cy="0"/>
              </a:xfrm>
              <a:prstGeom prst="line">
                <a:avLst/>
              </a:prstGeom>
              <a:ln>
                <a:solidFill>
                  <a:schemeClr val="bg1">
                    <a:lumMod val="75000"/>
                  </a:schemeClr>
                </a:solidFill>
                <a:prstDash val="dash"/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6" name="Gruppe 35">
              <a:extLst>
                <a:ext uri="{FF2B5EF4-FFF2-40B4-BE49-F238E27FC236}">
                  <a16:creationId xmlns:a16="http://schemas.microsoft.com/office/drawing/2014/main" id="{2B146932-A847-ED41-ABD8-DF09B93EA9F3}"/>
                </a:ext>
              </a:extLst>
            </p:cNvPr>
            <p:cNvGrpSpPr/>
            <p:nvPr userDrawn="1"/>
          </p:nvGrpSpPr>
          <p:grpSpPr>
            <a:xfrm>
              <a:off x="-800" y="-990766"/>
              <a:ext cx="6091200" cy="206078"/>
              <a:chOff x="0" y="-1453724"/>
              <a:chExt cx="6091200" cy="206078"/>
            </a:xfrm>
          </p:grpSpPr>
          <p:sp>
            <p:nvSpPr>
              <p:cNvPr id="44" name="Rektangel 43">
                <a:extLst>
                  <a:ext uri="{FF2B5EF4-FFF2-40B4-BE49-F238E27FC236}">
                    <a16:creationId xmlns:a16="http://schemas.microsoft.com/office/drawing/2014/main" id="{DCF17E64-4A02-7148-BEC3-83D8841BD636}"/>
                  </a:ext>
                </a:extLst>
              </p:cNvPr>
              <p:cNvSpPr/>
              <p:nvPr/>
            </p:nvSpPr>
            <p:spPr>
              <a:xfrm>
                <a:off x="0" y="-1453724"/>
                <a:ext cx="6091200" cy="206078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R="0" lvl="0" indent="0" algn="r" fontAlgn="auto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nb-NO" sz="700" b="0" i="0" u="none" strike="noStrike" cap="none" spc="0" normalizeH="0" baseline="0" noProof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</a:rPr>
                  <a:t>16,92 cm</a:t>
                </a:r>
              </a:p>
            </p:txBody>
          </p:sp>
          <p:cxnSp>
            <p:nvCxnSpPr>
              <p:cNvPr id="45" name="Rett linje 44">
                <a:extLst>
                  <a:ext uri="{FF2B5EF4-FFF2-40B4-BE49-F238E27FC236}">
                    <a16:creationId xmlns:a16="http://schemas.microsoft.com/office/drawing/2014/main" id="{326A2BAE-5E17-B149-B1A2-FE9E4BD29FA7}"/>
                  </a:ext>
                </a:extLst>
              </p:cNvPr>
              <p:cNvCxnSpPr>
                <a:cxnSpLocks/>
              </p:cNvCxnSpPr>
              <p:nvPr userDrawn="1"/>
            </p:nvCxnSpPr>
            <p:spPr>
              <a:xfrm>
                <a:off x="0" y="-1247646"/>
                <a:ext cx="6091200" cy="0"/>
              </a:xfrm>
              <a:prstGeom prst="line">
                <a:avLst/>
              </a:prstGeom>
              <a:ln>
                <a:solidFill>
                  <a:schemeClr val="bg1">
                    <a:lumMod val="75000"/>
                  </a:schemeClr>
                </a:solidFill>
                <a:prstDash val="dash"/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7" name="Gruppe 36">
              <a:extLst>
                <a:ext uri="{FF2B5EF4-FFF2-40B4-BE49-F238E27FC236}">
                  <a16:creationId xmlns:a16="http://schemas.microsoft.com/office/drawing/2014/main" id="{039AAC92-98CC-BF45-904E-888C16C074F0}"/>
                </a:ext>
              </a:extLst>
            </p:cNvPr>
            <p:cNvGrpSpPr/>
            <p:nvPr userDrawn="1"/>
          </p:nvGrpSpPr>
          <p:grpSpPr>
            <a:xfrm>
              <a:off x="0" y="-1113866"/>
              <a:ext cx="4060800" cy="206078"/>
              <a:chOff x="0" y="-1715514"/>
              <a:chExt cx="4060800" cy="206078"/>
            </a:xfrm>
          </p:grpSpPr>
          <p:sp>
            <p:nvSpPr>
              <p:cNvPr id="42" name="Rektangel 41">
                <a:extLst>
                  <a:ext uri="{FF2B5EF4-FFF2-40B4-BE49-F238E27FC236}">
                    <a16:creationId xmlns:a16="http://schemas.microsoft.com/office/drawing/2014/main" id="{5DAD0FC4-3B41-474B-B643-2F9E699BC7EE}"/>
                  </a:ext>
                </a:extLst>
              </p:cNvPr>
              <p:cNvSpPr/>
              <p:nvPr/>
            </p:nvSpPr>
            <p:spPr>
              <a:xfrm>
                <a:off x="0" y="-1715514"/>
                <a:ext cx="4060800" cy="206078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R="0" lvl="0" indent="0" algn="r" fontAlgn="auto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nb-NO" sz="700" b="0" i="0" u="none" strike="noStrike" cap="none" spc="0" normalizeH="0" baseline="0" noProof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</a:rPr>
                  <a:t>11,28 cm</a:t>
                </a:r>
              </a:p>
            </p:txBody>
          </p:sp>
          <p:cxnSp>
            <p:nvCxnSpPr>
              <p:cNvPr id="43" name="Rett linje 42">
                <a:extLst>
                  <a:ext uri="{FF2B5EF4-FFF2-40B4-BE49-F238E27FC236}">
                    <a16:creationId xmlns:a16="http://schemas.microsoft.com/office/drawing/2014/main" id="{FDA84C34-DD90-134D-ACDE-64A450224F5D}"/>
                  </a:ext>
                </a:extLst>
              </p:cNvPr>
              <p:cNvCxnSpPr>
                <a:cxnSpLocks/>
              </p:cNvCxnSpPr>
              <p:nvPr userDrawn="1"/>
            </p:nvCxnSpPr>
            <p:spPr>
              <a:xfrm>
                <a:off x="0" y="-1509436"/>
                <a:ext cx="4060800" cy="0"/>
              </a:xfrm>
              <a:prstGeom prst="line">
                <a:avLst/>
              </a:prstGeom>
              <a:ln>
                <a:solidFill>
                  <a:schemeClr val="bg1">
                    <a:lumMod val="75000"/>
                  </a:schemeClr>
                </a:solidFill>
                <a:prstDash val="dash"/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8" name="Gruppe 37">
              <a:extLst>
                <a:ext uri="{FF2B5EF4-FFF2-40B4-BE49-F238E27FC236}">
                  <a16:creationId xmlns:a16="http://schemas.microsoft.com/office/drawing/2014/main" id="{A5007D20-96F1-2A41-A992-CD980E87AFC9}"/>
                </a:ext>
              </a:extLst>
            </p:cNvPr>
            <p:cNvGrpSpPr/>
            <p:nvPr userDrawn="1"/>
          </p:nvGrpSpPr>
          <p:grpSpPr>
            <a:xfrm>
              <a:off x="0" y="-1229864"/>
              <a:ext cx="1015200" cy="206078"/>
              <a:chOff x="0" y="-1959289"/>
              <a:chExt cx="1015200" cy="206078"/>
            </a:xfrm>
          </p:grpSpPr>
          <p:sp>
            <p:nvSpPr>
              <p:cNvPr id="40" name="Rektangel 39">
                <a:extLst>
                  <a:ext uri="{FF2B5EF4-FFF2-40B4-BE49-F238E27FC236}">
                    <a16:creationId xmlns:a16="http://schemas.microsoft.com/office/drawing/2014/main" id="{A7486652-B831-8E4A-B0E8-E9CEDB776DD7}"/>
                  </a:ext>
                </a:extLst>
              </p:cNvPr>
              <p:cNvSpPr/>
              <p:nvPr/>
            </p:nvSpPr>
            <p:spPr>
              <a:xfrm>
                <a:off x="0" y="-1959289"/>
                <a:ext cx="1015200" cy="206078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R="0" lvl="0" indent="0" algn="r" fontAlgn="auto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nb-NO" sz="700" b="0" i="0" u="none" strike="noStrike" cap="none" spc="0" normalizeH="0" baseline="0" noProof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</a:rPr>
                  <a:t>2,82 cm</a:t>
                </a:r>
              </a:p>
            </p:txBody>
          </p:sp>
          <p:cxnSp>
            <p:nvCxnSpPr>
              <p:cNvPr id="41" name="Rett linje 40">
                <a:extLst>
                  <a:ext uri="{FF2B5EF4-FFF2-40B4-BE49-F238E27FC236}">
                    <a16:creationId xmlns:a16="http://schemas.microsoft.com/office/drawing/2014/main" id="{F186D4B2-7812-1F46-A998-E3F036BC2076}"/>
                  </a:ext>
                </a:extLst>
              </p:cNvPr>
              <p:cNvCxnSpPr>
                <a:cxnSpLocks/>
              </p:cNvCxnSpPr>
              <p:nvPr userDrawn="1"/>
            </p:nvCxnSpPr>
            <p:spPr>
              <a:xfrm>
                <a:off x="0" y="-1764452"/>
                <a:ext cx="1015200" cy="0"/>
              </a:xfrm>
              <a:prstGeom prst="line">
                <a:avLst/>
              </a:prstGeom>
              <a:ln>
                <a:solidFill>
                  <a:schemeClr val="bg1">
                    <a:lumMod val="75000"/>
                  </a:schemeClr>
                </a:solidFill>
                <a:prstDash val="dash"/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39" name="Rett linje 38">
              <a:extLst>
                <a:ext uri="{FF2B5EF4-FFF2-40B4-BE49-F238E27FC236}">
                  <a16:creationId xmlns:a16="http://schemas.microsoft.com/office/drawing/2014/main" id="{980F4E2E-5EA4-474F-9E31-835A8E980778}"/>
                </a:ext>
              </a:extLst>
            </p:cNvPr>
            <p:cNvCxnSpPr/>
            <p:nvPr userDrawn="1"/>
          </p:nvCxnSpPr>
          <p:spPr>
            <a:xfrm>
              <a:off x="1015200" y="-1113866"/>
              <a:ext cx="0" cy="166125"/>
            </a:xfrm>
            <a:prstGeom prst="line">
              <a:avLst/>
            </a:prstGeom>
            <a:ln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8" name="Gruppe 57">
            <a:extLst>
              <a:ext uri="{FF2B5EF4-FFF2-40B4-BE49-F238E27FC236}">
                <a16:creationId xmlns:a16="http://schemas.microsoft.com/office/drawing/2014/main" id="{AB51FACC-7DAC-294D-9ECF-B98A28144016}"/>
              </a:ext>
            </a:extLst>
          </p:cNvPr>
          <p:cNvGrpSpPr/>
          <p:nvPr userDrawn="1"/>
        </p:nvGrpSpPr>
        <p:grpSpPr>
          <a:xfrm>
            <a:off x="-715163" y="-4004"/>
            <a:ext cx="590564" cy="6862004"/>
            <a:chOff x="-715963" y="-4004"/>
            <a:chExt cx="590564" cy="6862004"/>
          </a:xfrm>
        </p:grpSpPr>
        <p:sp>
          <p:nvSpPr>
            <p:cNvPr id="59" name="Rektangel 58">
              <a:extLst>
                <a:ext uri="{FF2B5EF4-FFF2-40B4-BE49-F238E27FC236}">
                  <a16:creationId xmlns:a16="http://schemas.microsoft.com/office/drawing/2014/main" id="{910BD624-E33C-2E4F-9442-1B07B87A8179}"/>
                </a:ext>
              </a:extLst>
            </p:cNvPr>
            <p:cNvSpPr/>
            <p:nvPr/>
          </p:nvSpPr>
          <p:spPr>
            <a:xfrm rot="16200000">
              <a:off x="-591311" y="6392613"/>
              <a:ext cx="765175" cy="1656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R="0" lvl="0" indent="0" algn="ctr" fontAlgn="auto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kumimoji="0" lang="nb-NO" sz="700" b="0" i="0" u="none" strike="noStrike" cap="none" spc="0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</a:rPr>
                <a:t>2,13 cm</a:t>
              </a:r>
            </a:p>
          </p:txBody>
        </p:sp>
        <p:sp>
          <p:nvSpPr>
            <p:cNvPr id="60" name="Rektangel 59">
              <a:extLst>
                <a:ext uri="{FF2B5EF4-FFF2-40B4-BE49-F238E27FC236}">
                  <a16:creationId xmlns:a16="http://schemas.microsoft.com/office/drawing/2014/main" id="{95253A5A-AE98-4B43-ACFC-C33A917B0FC3}"/>
                </a:ext>
              </a:extLst>
            </p:cNvPr>
            <p:cNvSpPr/>
            <p:nvPr userDrawn="1"/>
          </p:nvSpPr>
          <p:spPr>
            <a:xfrm rot="16200000">
              <a:off x="-1224723" y="4993196"/>
              <a:ext cx="2032000" cy="1656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nb-NO" sz="700" b="0" i="0" u="none" strike="noStrike" kern="1200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rPr>
                <a:t>5,64 cm</a:t>
              </a:r>
            </a:p>
          </p:txBody>
        </p:sp>
        <p:sp>
          <p:nvSpPr>
            <p:cNvPr id="61" name="Rektangel 60">
              <a:extLst>
                <a:ext uri="{FF2B5EF4-FFF2-40B4-BE49-F238E27FC236}">
                  <a16:creationId xmlns:a16="http://schemas.microsoft.com/office/drawing/2014/main" id="{B7E6E43F-D083-404B-88E6-8181D6A1EDCF}"/>
                </a:ext>
              </a:extLst>
            </p:cNvPr>
            <p:cNvSpPr/>
            <p:nvPr userDrawn="1"/>
          </p:nvSpPr>
          <p:spPr>
            <a:xfrm rot="16200000">
              <a:off x="-1224723" y="2961196"/>
              <a:ext cx="2032000" cy="1656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R="0" lvl="0" indent="0" algn="ctr" fontAlgn="auto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kumimoji="0" lang="nb-NO" sz="700" b="0" i="0" u="none" strike="noStrike" cap="none" spc="0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</a:rPr>
                <a:t>5,64 cm</a:t>
              </a:r>
            </a:p>
          </p:txBody>
        </p:sp>
        <p:sp>
          <p:nvSpPr>
            <p:cNvPr id="62" name="Rektangel 61">
              <a:extLst>
                <a:ext uri="{FF2B5EF4-FFF2-40B4-BE49-F238E27FC236}">
                  <a16:creationId xmlns:a16="http://schemas.microsoft.com/office/drawing/2014/main" id="{B3DA4965-4EDC-0D43-B4C1-940E1BA36158}"/>
                </a:ext>
              </a:extLst>
            </p:cNvPr>
            <p:cNvSpPr/>
            <p:nvPr userDrawn="1"/>
          </p:nvSpPr>
          <p:spPr>
            <a:xfrm rot="16200000">
              <a:off x="-1224723" y="929196"/>
              <a:ext cx="2032000" cy="1656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R="0" lvl="0" indent="0" algn="ctr" fontAlgn="auto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kumimoji="0" lang="nb-NO" sz="700" b="0" i="0" u="none" strike="noStrike" cap="none" spc="0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</a:rPr>
                <a:t>5,64 cm</a:t>
              </a:r>
            </a:p>
          </p:txBody>
        </p:sp>
        <p:cxnSp>
          <p:nvCxnSpPr>
            <p:cNvPr id="63" name="Rett linje 62">
              <a:extLst>
                <a:ext uri="{FF2B5EF4-FFF2-40B4-BE49-F238E27FC236}">
                  <a16:creationId xmlns:a16="http://schemas.microsoft.com/office/drawing/2014/main" id="{511B640F-A541-1746-929D-B55DB0015605}"/>
                </a:ext>
              </a:extLst>
            </p:cNvPr>
            <p:cNvCxnSpPr>
              <a:cxnSpLocks/>
            </p:cNvCxnSpPr>
            <p:nvPr userDrawn="1"/>
          </p:nvCxnSpPr>
          <p:spPr>
            <a:xfrm rot="16200000">
              <a:off x="-216188" y="3976734"/>
              <a:ext cx="0" cy="166125"/>
            </a:xfrm>
            <a:prstGeom prst="line">
              <a:avLst/>
            </a:prstGeom>
            <a:ln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Rett linje 63">
              <a:extLst>
                <a:ext uri="{FF2B5EF4-FFF2-40B4-BE49-F238E27FC236}">
                  <a16:creationId xmlns:a16="http://schemas.microsoft.com/office/drawing/2014/main" id="{A3E73136-E410-5B4D-BC89-A1F88EC0428C}"/>
                </a:ext>
              </a:extLst>
            </p:cNvPr>
            <p:cNvCxnSpPr>
              <a:cxnSpLocks/>
            </p:cNvCxnSpPr>
            <p:nvPr userDrawn="1"/>
          </p:nvCxnSpPr>
          <p:spPr>
            <a:xfrm flipV="1">
              <a:off x="-650022" y="4059797"/>
              <a:ext cx="523098" cy="0"/>
            </a:xfrm>
            <a:prstGeom prst="line">
              <a:avLst/>
            </a:prstGeom>
            <a:ln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Rett linje 64">
              <a:extLst>
                <a:ext uri="{FF2B5EF4-FFF2-40B4-BE49-F238E27FC236}">
                  <a16:creationId xmlns:a16="http://schemas.microsoft.com/office/drawing/2014/main" id="{55489C14-C32A-2246-BE81-0A7E94FE637E}"/>
                </a:ext>
              </a:extLst>
            </p:cNvPr>
            <p:cNvCxnSpPr>
              <a:cxnSpLocks/>
              <a:stCxn id="67" idx="3"/>
            </p:cNvCxnSpPr>
            <p:nvPr userDrawn="1"/>
          </p:nvCxnSpPr>
          <p:spPr>
            <a:xfrm flipV="1">
              <a:off x="-489823" y="-3804"/>
              <a:ext cx="363900" cy="5400"/>
            </a:xfrm>
            <a:prstGeom prst="line">
              <a:avLst/>
            </a:prstGeom>
            <a:ln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Rett linje 65">
              <a:extLst>
                <a:ext uri="{FF2B5EF4-FFF2-40B4-BE49-F238E27FC236}">
                  <a16:creationId xmlns:a16="http://schemas.microsoft.com/office/drawing/2014/main" id="{5CCE2020-A9E9-4E47-8A75-E0C90C42ECBB}"/>
                </a:ext>
              </a:extLst>
            </p:cNvPr>
            <p:cNvCxnSpPr>
              <a:cxnSpLocks/>
              <a:stCxn id="67" idx="1"/>
            </p:cNvCxnSpPr>
            <p:nvPr userDrawn="1"/>
          </p:nvCxnSpPr>
          <p:spPr>
            <a:xfrm flipV="1">
              <a:off x="-489823" y="6091998"/>
              <a:ext cx="363900" cy="798"/>
            </a:xfrm>
            <a:prstGeom prst="line">
              <a:avLst/>
            </a:prstGeom>
            <a:ln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7" name="Rektangel 66">
              <a:extLst>
                <a:ext uri="{FF2B5EF4-FFF2-40B4-BE49-F238E27FC236}">
                  <a16:creationId xmlns:a16="http://schemas.microsoft.com/office/drawing/2014/main" id="{21952FCC-D220-E74A-B32C-62AF01DD2A11}"/>
                </a:ext>
              </a:extLst>
            </p:cNvPr>
            <p:cNvSpPr/>
            <p:nvPr userDrawn="1"/>
          </p:nvSpPr>
          <p:spPr>
            <a:xfrm rot="16200000">
              <a:off x="-3535423" y="2944157"/>
              <a:ext cx="6091200" cy="20607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R="0" lvl="0" indent="0" algn="l" fontAlgn="auto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kumimoji="0" lang="nb-NO" sz="700" b="0" i="0" u="none" strike="noStrike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</a:rPr>
                <a:t>16,92 cm</a:t>
              </a:r>
            </a:p>
          </p:txBody>
        </p:sp>
        <p:cxnSp>
          <p:nvCxnSpPr>
            <p:cNvPr id="68" name="Rett linje 67">
              <a:extLst>
                <a:ext uri="{FF2B5EF4-FFF2-40B4-BE49-F238E27FC236}">
                  <a16:creationId xmlns:a16="http://schemas.microsoft.com/office/drawing/2014/main" id="{00806AAE-07AB-D440-904D-3846C9D74C0B}"/>
                </a:ext>
              </a:extLst>
            </p:cNvPr>
            <p:cNvCxnSpPr>
              <a:cxnSpLocks/>
            </p:cNvCxnSpPr>
            <p:nvPr userDrawn="1"/>
          </p:nvCxnSpPr>
          <p:spPr>
            <a:xfrm rot="16200000">
              <a:off x="-3432384" y="3047196"/>
              <a:ext cx="6091200" cy="0"/>
            </a:xfrm>
            <a:prstGeom prst="line">
              <a:avLst/>
            </a:prstGeom>
            <a:ln>
              <a:solidFill>
                <a:schemeClr val="bg1">
                  <a:lumMod val="75000"/>
                </a:schemeClr>
              </a:solidFill>
              <a:prstDash val="dash"/>
              <a:headEnd type="triangl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9" name="Rektangel 68">
              <a:extLst>
                <a:ext uri="{FF2B5EF4-FFF2-40B4-BE49-F238E27FC236}">
                  <a16:creationId xmlns:a16="http://schemas.microsoft.com/office/drawing/2014/main" id="{56699FF4-FEB1-CA4E-B432-16BBEC84D1C4}"/>
                </a:ext>
              </a:extLst>
            </p:cNvPr>
            <p:cNvSpPr/>
            <p:nvPr userDrawn="1"/>
          </p:nvSpPr>
          <p:spPr>
            <a:xfrm rot="16200000">
              <a:off x="-2642025" y="1927658"/>
              <a:ext cx="4058201" cy="20607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R="0" lvl="0" indent="0" algn="l" fontAlgn="auto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kumimoji="0" lang="nb-NO" sz="700" b="0" i="0" u="none" strike="noStrike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</a:rPr>
                <a:t>11,28 cm</a:t>
              </a:r>
            </a:p>
          </p:txBody>
        </p:sp>
        <p:cxnSp>
          <p:nvCxnSpPr>
            <p:cNvPr id="70" name="Rett linje 69">
              <a:extLst>
                <a:ext uri="{FF2B5EF4-FFF2-40B4-BE49-F238E27FC236}">
                  <a16:creationId xmlns:a16="http://schemas.microsoft.com/office/drawing/2014/main" id="{AFA083EC-FDFD-9E4F-B595-6A6EC5B7FA75}"/>
                </a:ext>
              </a:extLst>
            </p:cNvPr>
            <p:cNvCxnSpPr>
              <a:cxnSpLocks/>
            </p:cNvCxnSpPr>
            <p:nvPr userDrawn="1"/>
          </p:nvCxnSpPr>
          <p:spPr>
            <a:xfrm rot="16200000">
              <a:off x="-2540284" y="2031996"/>
              <a:ext cx="4060800" cy="0"/>
            </a:xfrm>
            <a:prstGeom prst="line">
              <a:avLst/>
            </a:prstGeom>
            <a:ln>
              <a:solidFill>
                <a:schemeClr val="bg1">
                  <a:lumMod val="75000"/>
                </a:schemeClr>
              </a:solidFill>
              <a:prstDash val="dash"/>
              <a:headEnd type="triangl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Rett linje 70">
              <a:extLst>
                <a:ext uri="{FF2B5EF4-FFF2-40B4-BE49-F238E27FC236}">
                  <a16:creationId xmlns:a16="http://schemas.microsoft.com/office/drawing/2014/main" id="{E8926D28-35CE-DB4E-BF56-664AF3695321}"/>
                </a:ext>
              </a:extLst>
            </p:cNvPr>
            <p:cNvCxnSpPr/>
            <p:nvPr userDrawn="1"/>
          </p:nvCxnSpPr>
          <p:spPr>
            <a:xfrm rot="16200000">
              <a:off x="-208461" y="6773298"/>
              <a:ext cx="0" cy="166125"/>
            </a:xfrm>
            <a:prstGeom prst="line">
              <a:avLst/>
            </a:prstGeom>
            <a:ln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Rett linje 71">
              <a:extLst>
                <a:ext uri="{FF2B5EF4-FFF2-40B4-BE49-F238E27FC236}">
                  <a16:creationId xmlns:a16="http://schemas.microsoft.com/office/drawing/2014/main" id="{2E5810D3-57AB-6043-ACA4-6C358279D50D}"/>
                </a:ext>
              </a:extLst>
            </p:cNvPr>
            <p:cNvCxnSpPr>
              <a:cxnSpLocks/>
            </p:cNvCxnSpPr>
            <p:nvPr userDrawn="1"/>
          </p:nvCxnSpPr>
          <p:spPr>
            <a:xfrm rot="16200000">
              <a:off x="-216188" y="1943964"/>
              <a:ext cx="0" cy="166125"/>
            </a:xfrm>
            <a:prstGeom prst="line">
              <a:avLst/>
            </a:prstGeom>
            <a:ln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1" name="TekstSylinder 90">
            <a:extLst>
              <a:ext uri="{FF2B5EF4-FFF2-40B4-BE49-F238E27FC236}">
                <a16:creationId xmlns:a16="http://schemas.microsoft.com/office/drawing/2014/main" id="{579C4266-3D6E-7E4E-B7F9-0C8B755D7C96}"/>
              </a:ext>
            </a:extLst>
          </p:cNvPr>
          <p:cNvSpPr txBox="1"/>
          <p:nvPr userDrawn="1"/>
        </p:nvSpPr>
        <p:spPr>
          <a:xfrm>
            <a:off x="0" y="-213030"/>
            <a:ext cx="3068662" cy="206078"/>
          </a:xfrm>
          <a:prstGeom prst="rect">
            <a:avLst/>
          </a:prstGeom>
          <a:noFill/>
        </p:spPr>
        <p:txBody>
          <a:bodyPr wrap="none" lIns="0" tIns="0" rIns="0" bIns="0" rtlCol="0" anchor="ctr">
            <a:noAutofit/>
          </a:bodyPr>
          <a:lstStyle/>
          <a:p>
            <a:pPr algn="l"/>
            <a:r>
              <a:rPr lang="nb-NO" sz="800" dirty="0">
                <a:solidFill>
                  <a:schemeClr val="tx1"/>
                </a:solidFill>
              </a:rPr>
              <a:t>Oslo 2018 / Innholdssider / positiv</a:t>
            </a:r>
          </a:p>
        </p:txBody>
      </p:sp>
    </p:spTree>
    <p:extLst>
      <p:ext uri="{BB962C8B-B14F-4D97-AF65-F5344CB8AC3E}">
        <p14:creationId xmlns:p14="http://schemas.microsoft.com/office/powerpoint/2010/main" val="243186277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ssholder for bilde 8">
            <a:extLst>
              <a:ext uri="{FF2B5EF4-FFF2-40B4-BE49-F238E27FC236}">
                <a16:creationId xmlns:a16="http://schemas.microsoft.com/office/drawing/2014/main" id="{60CD866B-09E0-644B-925F-4FC4C3C24E6E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0" y="0"/>
            <a:ext cx="12193200" cy="6858000"/>
          </a:xfrm>
          <a:noFill/>
        </p:spPr>
        <p:txBody>
          <a:bodyPr lIns="180000" tIns="180000" rIns="180000" bIns="180000">
            <a:normAutofit/>
          </a:bodyPr>
          <a:lstStyle>
            <a:lvl1pPr marL="0" indent="0" algn="l">
              <a:lnSpc>
                <a:spcPct val="100000"/>
              </a:lnSpc>
              <a:buFont typeface="Arial" panose="020B0604020202020204" pitchFamily="34" charset="0"/>
              <a:buNone/>
              <a:defRPr sz="1200">
                <a:solidFill>
                  <a:schemeClr val="tx1"/>
                </a:solidFill>
              </a:defRPr>
            </a:lvl1pPr>
          </a:lstStyle>
          <a:p>
            <a:r>
              <a:rPr lang="nb-NO" noProof="0" dirty="0"/>
              <a:t>1. plasser et bilde i rammen</a:t>
            </a:r>
            <a:br>
              <a:rPr lang="nb-NO" noProof="0" dirty="0"/>
            </a:br>
            <a:r>
              <a:rPr lang="nb-NO" noProof="0" dirty="0"/>
              <a:t>2. plasser lengst bak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33855AB-DD85-A042-816A-FE4B586EB8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D617A1-83E2-5344-8976-17361E42FD8B}" type="datetime1">
              <a:rPr lang="nb-NO" smtClean="0"/>
              <a:t>12.12.2022</a:t>
            </a:fld>
            <a:endParaRPr lang="nb-NO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8879BB5-5FD5-7845-BDED-D0F03760B9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83B267F-75EE-304B-926E-01981DB8FD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CEFDFC-287E-0A4D-81A7-6CC8C070690D}" type="slidenum">
              <a:rPr lang="nb-NO" smtClean="0"/>
              <a:t>‹#›</a:t>
            </a:fld>
            <a:endParaRPr lang="nb-NO"/>
          </a:p>
        </p:txBody>
      </p:sp>
      <p:sp>
        <p:nvSpPr>
          <p:cNvPr id="6" name="Plassholder for tekst 7">
            <a:extLst>
              <a:ext uri="{FF2B5EF4-FFF2-40B4-BE49-F238E27FC236}">
                <a16:creationId xmlns:a16="http://schemas.microsoft.com/office/drawing/2014/main" id="{BB1A03DA-0C1D-E543-8AED-4F84F9939FD8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331200" y="6296400"/>
            <a:ext cx="687600" cy="360000"/>
          </a:xfrm>
          <a:blipFill>
            <a:blip r:embed="rId2"/>
            <a:stretch>
              <a:fillRect/>
            </a:stretch>
          </a:blipFill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00">
                <a:solidFill>
                  <a:schemeClr val="bg1"/>
                </a:solidFill>
              </a:defRPr>
            </a:lvl1pPr>
          </a:lstStyle>
          <a:p>
            <a:pPr lvl="0"/>
            <a:r>
              <a:rPr lang="nb-NO"/>
              <a:t>Klikk for å redigere tekststiler i malen</a:t>
            </a:r>
          </a:p>
        </p:txBody>
      </p:sp>
      <p:grpSp>
        <p:nvGrpSpPr>
          <p:cNvPr id="23" name="Gruppe 22">
            <a:extLst>
              <a:ext uri="{FF2B5EF4-FFF2-40B4-BE49-F238E27FC236}">
                <a16:creationId xmlns:a16="http://schemas.microsoft.com/office/drawing/2014/main" id="{E6B2F163-6ED3-2147-9D52-FE9CA569B810}"/>
              </a:ext>
            </a:extLst>
          </p:cNvPr>
          <p:cNvGrpSpPr/>
          <p:nvPr userDrawn="1"/>
        </p:nvGrpSpPr>
        <p:grpSpPr>
          <a:xfrm>
            <a:off x="-800" y="-1306644"/>
            <a:ext cx="12194000" cy="1075340"/>
            <a:chOff x="-800" y="-1229864"/>
            <a:chExt cx="12194000" cy="1075340"/>
          </a:xfrm>
        </p:grpSpPr>
        <p:grpSp>
          <p:nvGrpSpPr>
            <p:cNvPr id="24" name="Gruppe 23">
              <a:extLst>
                <a:ext uri="{FF2B5EF4-FFF2-40B4-BE49-F238E27FC236}">
                  <a16:creationId xmlns:a16="http://schemas.microsoft.com/office/drawing/2014/main" id="{509D2454-70FF-CE43-BA44-8336A95E4B45}"/>
                </a:ext>
              </a:extLst>
            </p:cNvPr>
            <p:cNvGrpSpPr/>
            <p:nvPr/>
          </p:nvGrpSpPr>
          <p:grpSpPr>
            <a:xfrm>
              <a:off x="0" y="-320124"/>
              <a:ext cx="12192000" cy="165600"/>
              <a:chOff x="0" y="-413084"/>
              <a:chExt cx="12192000" cy="206078"/>
            </a:xfrm>
            <a:solidFill>
              <a:schemeClr val="bg1"/>
            </a:solidFill>
          </p:grpSpPr>
          <p:sp>
            <p:nvSpPr>
              <p:cNvPr id="51" name="Rektangel 50">
                <a:extLst>
                  <a:ext uri="{FF2B5EF4-FFF2-40B4-BE49-F238E27FC236}">
                    <a16:creationId xmlns:a16="http://schemas.microsoft.com/office/drawing/2014/main" id="{E01F046E-AA1F-A543-9EE9-1F139F5E93DD}"/>
                  </a:ext>
                </a:extLst>
              </p:cNvPr>
              <p:cNvSpPr/>
              <p:nvPr/>
            </p:nvSpPr>
            <p:spPr>
              <a:xfrm>
                <a:off x="0" y="-413084"/>
                <a:ext cx="2032000" cy="206078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nb-NO" sz="700" b="0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+mn-lt"/>
                    <a:ea typeface="+mn-ea"/>
                    <a:cs typeface="+mn-cs"/>
                  </a:rPr>
                  <a:t>5,64 cm</a:t>
                </a:r>
              </a:p>
            </p:txBody>
          </p:sp>
          <p:sp>
            <p:nvSpPr>
              <p:cNvPr id="52" name="Rektangel 51">
                <a:extLst>
                  <a:ext uri="{FF2B5EF4-FFF2-40B4-BE49-F238E27FC236}">
                    <a16:creationId xmlns:a16="http://schemas.microsoft.com/office/drawing/2014/main" id="{9888665A-D584-654A-BDAB-173BDA280D00}"/>
                  </a:ext>
                </a:extLst>
              </p:cNvPr>
              <p:cNvSpPr/>
              <p:nvPr/>
            </p:nvSpPr>
            <p:spPr>
              <a:xfrm>
                <a:off x="2032000" y="-413084"/>
                <a:ext cx="2032000" cy="206078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R="0" lvl="0" indent="0" algn="ctr" fontAlgn="auto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nb-NO" sz="700" b="0" i="0" u="none" strike="noStrike" cap="none" spc="0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</a:rPr>
                  <a:t>5,64 cm</a:t>
                </a:r>
              </a:p>
            </p:txBody>
          </p:sp>
          <p:sp>
            <p:nvSpPr>
              <p:cNvPr id="53" name="Rektangel 52">
                <a:extLst>
                  <a:ext uri="{FF2B5EF4-FFF2-40B4-BE49-F238E27FC236}">
                    <a16:creationId xmlns:a16="http://schemas.microsoft.com/office/drawing/2014/main" id="{B4DB81F3-C6A8-D842-8B16-582614A0A615}"/>
                  </a:ext>
                </a:extLst>
              </p:cNvPr>
              <p:cNvSpPr/>
              <p:nvPr/>
            </p:nvSpPr>
            <p:spPr>
              <a:xfrm>
                <a:off x="4064000" y="-413084"/>
                <a:ext cx="2032000" cy="206078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R="0" lvl="0" indent="0" algn="ctr" fontAlgn="auto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nb-NO" sz="700" b="0" i="0" u="none" strike="noStrike" cap="none" spc="0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</a:rPr>
                  <a:t>5,64 cm</a:t>
                </a:r>
              </a:p>
            </p:txBody>
          </p:sp>
          <p:sp>
            <p:nvSpPr>
              <p:cNvPr id="54" name="Rektangel 53">
                <a:extLst>
                  <a:ext uri="{FF2B5EF4-FFF2-40B4-BE49-F238E27FC236}">
                    <a16:creationId xmlns:a16="http://schemas.microsoft.com/office/drawing/2014/main" id="{A507F676-471B-D34B-A0CC-1015F896AE9D}"/>
                  </a:ext>
                </a:extLst>
              </p:cNvPr>
              <p:cNvSpPr/>
              <p:nvPr/>
            </p:nvSpPr>
            <p:spPr>
              <a:xfrm>
                <a:off x="6096000" y="-413084"/>
                <a:ext cx="2032000" cy="206078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R="0" lvl="0" indent="0" algn="ctr" fontAlgn="auto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nb-NO" sz="700" b="0" i="0" u="none" strike="noStrike" cap="none" spc="0" normalizeH="0" baseline="0" noProof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</a:rPr>
                  <a:t>5,64 cm</a:t>
                </a:r>
              </a:p>
            </p:txBody>
          </p:sp>
          <p:sp>
            <p:nvSpPr>
              <p:cNvPr id="55" name="Rektangel 54">
                <a:extLst>
                  <a:ext uri="{FF2B5EF4-FFF2-40B4-BE49-F238E27FC236}">
                    <a16:creationId xmlns:a16="http://schemas.microsoft.com/office/drawing/2014/main" id="{C220B5B3-B212-8840-BE9F-0BDEA799F841}"/>
                  </a:ext>
                </a:extLst>
              </p:cNvPr>
              <p:cNvSpPr/>
              <p:nvPr/>
            </p:nvSpPr>
            <p:spPr>
              <a:xfrm>
                <a:off x="8128000" y="-413084"/>
                <a:ext cx="2032000" cy="206078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R="0" lvl="0" indent="0" algn="ctr" fontAlgn="auto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nb-NO" sz="700" b="0" i="0" u="none" strike="noStrike" cap="none" spc="0" normalizeH="0" baseline="0" noProof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</a:rPr>
                  <a:t>5,64 cm</a:t>
                </a:r>
              </a:p>
            </p:txBody>
          </p:sp>
          <p:sp>
            <p:nvSpPr>
              <p:cNvPr id="56" name="Rektangel 55">
                <a:extLst>
                  <a:ext uri="{FF2B5EF4-FFF2-40B4-BE49-F238E27FC236}">
                    <a16:creationId xmlns:a16="http://schemas.microsoft.com/office/drawing/2014/main" id="{0E30B65E-18B7-A743-91CC-519854ABBFFD}"/>
                  </a:ext>
                </a:extLst>
              </p:cNvPr>
              <p:cNvSpPr/>
              <p:nvPr/>
            </p:nvSpPr>
            <p:spPr>
              <a:xfrm>
                <a:off x="10160000" y="-413084"/>
                <a:ext cx="2032000" cy="206078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R="0" lvl="0" indent="0" algn="ctr" fontAlgn="auto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nb-NO" sz="700" b="0" i="0" u="none" strike="noStrike" cap="none" spc="0" normalizeH="0" baseline="0" noProof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</a:rPr>
                  <a:t>5,64 cm</a:t>
                </a:r>
              </a:p>
            </p:txBody>
          </p:sp>
        </p:grpSp>
        <p:cxnSp>
          <p:nvCxnSpPr>
            <p:cNvPr id="25" name="Rett linje 24">
              <a:extLst>
                <a:ext uri="{FF2B5EF4-FFF2-40B4-BE49-F238E27FC236}">
                  <a16:creationId xmlns:a16="http://schemas.microsoft.com/office/drawing/2014/main" id="{BFB4B24A-00A6-A740-9B6F-090EA989E161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2032200" y="-327852"/>
              <a:ext cx="0" cy="166125"/>
            </a:xfrm>
            <a:prstGeom prst="line">
              <a:avLst/>
            </a:prstGeom>
            <a:ln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Rett linje 25">
              <a:extLst>
                <a:ext uri="{FF2B5EF4-FFF2-40B4-BE49-F238E27FC236}">
                  <a16:creationId xmlns:a16="http://schemas.microsoft.com/office/drawing/2014/main" id="{8ADB2E79-48A8-B942-ADEF-9DA957FAB045}"/>
                </a:ext>
              </a:extLst>
            </p:cNvPr>
            <p:cNvCxnSpPr>
              <a:cxnSpLocks/>
              <a:stCxn id="41" idx="3"/>
            </p:cNvCxnSpPr>
            <p:nvPr userDrawn="1"/>
          </p:nvCxnSpPr>
          <p:spPr>
            <a:xfrm>
              <a:off x="4060800" y="-1010827"/>
              <a:ext cx="3600" cy="856303"/>
            </a:xfrm>
            <a:prstGeom prst="line">
              <a:avLst/>
            </a:prstGeom>
            <a:ln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Rett linje 26">
              <a:extLst>
                <a:ext uri="{FF2B5EF4-FFF2-40B4-BE49-F238E27FC236}">
                  <a16:creationId xmlns:a16="http://schemas.microsoft.com/office/drawing/2014/main" id="{FE3F964E-27AF-5147-9507-F07231AFAE03}"/>
                </a:ext>
              </a:extLst>
            </p:cNvPr>
            <p:cNvCxnSpPr>
              <a:cxnSpLocks/>
              <a:stCxn id="43" idx="3"/>
            </p:cNvCxnSpPr>
            <p:nvPr userDrawn="1"/>
          </p:nvCxnSpPr>
          <p:spPr>
            <a:xfrm>
              <a:off x="6090400" y="-887727"/>
              <a:ext cx="5400" cy="733203"/>
            </a:xfrm>
            <a:prstGeom prst="line">
              <a:avLst/>
            </a:prstGeom>
            <a:ln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Rett linje 27">
              <a:extLst>
                <a:ext uri="{FF2B5EF4-FFF2-40B4-BE49-F238E27FC236}">
                  <a16:creationId xmlns:a16="http://schemas.microsoft.com/office/drawing/2014/main" id="{5D0A5FDB-18A9-3D49-BB00-63F06337B29F}"/>
                </a:ext>
              </a:extLst>
            </p:cNvPr>
            <p:cNvCxnSpPr>
              <a:cxnSpLocks/>
              <a:stCxn id="39" idx="1"/>
            </p:cNvCxnSpPr>
            <p:nvPr userDrawn="1"/>
          </p:nvCxnSpPr>
          <p:spPr>
            <a:xfrm>
              <a:off x="0" y="-1126825"/>
              <a:ext cx="0" cy="972301"/>
            </a:xfrm>
            <a:prstGeom prst="line">
              <a:avLst/>
            </a:prstGeom>
            <a:ln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Rett linje 28">
              <a:extLst>
                <a:ext uri="{FF2B5EF4-FFF2-40B4-BE49-F238E27FC236}">
                  <a16:creationId xmlns:a16="http://schemas.microsoft.com/office/drawing/2014/main" id="{113B2CC6-F548-F845-9551-8EAC4BCD15F0}"/>
                </a:ext>
              </a:extLst>
            </p:cNvPr>
            <p:cNvCxnSpPr>
              <a:cxnSpLocks/>
              <a:stCxn id="45" idx="3"/>
            </p:cNvCxnSpPr>
            <p:nvPr userDrawn="1"/>
          </p:nvCxnSpPr>
          <p:spPr>
            <a:xfrm>
              <a:off x="8128000" y="-764627"/>
              <a:ext cx="800" cy="610103"/>
            </a:xfrm>
            <a:prstGeom prst="line">
              <a:avLst/>
            </a:prstGeom>
            <a:ln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Rett linje 29">
              <a:extLst>
                <a:ext uri="{FF2B5EF4-FFF2-40B4-BE49-F238E27FC236}">
                  <a16:creationId xmlns:a16="http://schemas.microsoft.com/office/drawing/2014/main" id="{BF5236E1-9C62-EC46-A641-A5DE731E3063}"/>
                </a:ext>
              </a:extLst>
            </p:cNvPr>
            <p:cNvCxnSpPr>
              <a:cxnSpLocks/>
              <a:stCxn id="49" idx="3"/>
            </p:cNvCxnSpPr>
            <p:nvPr userDrawn="1"/>
          </p:nvCxnSpPr>
          <p:spPr>
            <a:xfrm>
              <a:off x="12192000" y="-518425"/>
              <a:ext cx="1200" cy="363901"/>
            </a:xfrm>
            <a:prstGeom prst="line">
              <a:avLst/>
            </a:prstGeom>
            <a:ln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Rett linje 30">
              <a:extLst>
                <a:ext uri="{FF2B5EF4-FFF2-40B4-BE49-F238E27FC236}">
                  <a16:creationId xmlns:a16="http://schemas.microsoft.com/office/drawing/2014/main" id="{160E83E6-97F0-8349-AE3E-0B28728EAB0A}"/>
                </a:ext>
              </a:extLst>
            </p:cNvPr>
            <p:cNvCxnSpPr>
              <a:cxnSpLocks/>
              <a:stCxn id="47" idx="3"/>
            </p:cNvCxnSpPr>
            <p:nvPr userDrawn="1"/>
          </p:nvCxnSpPr>
          <p:spPr>
            <a:xfrm>
              <a:off x="10156824" y="-641527"/>
              <a:ext cx="4176" cy="487003"/>
            </a:xfrm>
            <a:prstGeom prst="line">
              <a:avLst/>
            </a:prstGeom>
            <a:ln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32" name="Gruppe 31">
              <a:extLst>
                <a:ext uri="{FF2B5EF4-FFF2-40B4-BE49-F238E27FC236}">
                  <a16:creationId xmlns:a16="http://schemas.microsoft.com/office/drawing/2014/main" id="{3A24E8AA-6FA1-5B47-95C6-5F3EED5830AC}"/>
                </a:ext>
              </a:extLst>
            </p:cNvPr>
            <p:cNvGrpSpPr/>
            <p:nvPr userDrawn="1"/>
          </p:nvGrpSpPr>
          <p:grpSpPr>
            <a:xfrm>
              <a:off x="0" y="-621464"/>
              <a:ext cx="12192000" cy="206078"/>
              <a:chOff x="0" y="-674874"/>
              <a:chExt cx="12192000" cy="206078"/>
            </a:xfrm>
          </p:grpSpPr>
          <p:sp>
            <p:nvSpPr>
              <p:cNvPr id="49" name="Rektangel 48">
                <a:extLst>
                  <a:ext uri="{FF2B5EF4-FFF2-40B4-BE49-F238E27FC236}">
                    <a16:creationId xmlns:a16="http://schemas.microsoft.com/office/drawing/2014/main" id="{737C8123-9A5E-904D-A679-6AA1399D81B9}"/>
                  </a:ext>
                </a:extLst>
              </p:cNvPr>
              <p:cNvSpPr/>
              <p:nvPr/>
            </p:nvSpPr>
            <p:spPr>
              <a:xfrm>
                <a:off x="0" y="-674874"/>
                <a:ext cx="12192000" cy="206078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R="0" lvl="0" indent="0" algn="r" fontAlgn="auto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nb-NO" sz="700" b="0" i="0" u="none" strike="noStrike" cap="none" spc="0" normalizeH="0" baseline="0" noProof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</a:rPr>
                  <a:t>33,87 cm</a:t>
                </a:r>
              </a:p>
            </p:txBody>
          </p:sp>
          <p:cxnSp>
            <p:nvCxnSpPr>
              <p:cNvPr id="50" name="Rett linje 49">
                <a:extLst>
                  <a:ext uri="{FF2B5EF4-FFF2-40B4-BE49-F238E27FC236}">
                    <a16:creationId xmlns:a16="http://schemas.microsoft.com/office/drawing/2014/main" id="{06CE9363-6BA2-8B4C-BE8E-74BA405E042C}"/>
                  </a:ext>
                </a:extLst>
              </p:cNvPr>
              <p:cNvCxnSpPr/>
              <p:nvPr userDrawn="1"/>
            </p:nvCxnSpPr>
            <p:spPr>
              <a:xfrm>
                <a:off x="0" y="-480093"/>
                <a:ext cx="12192000" cy="11297"/>
              </a:xfrm>
              <a:prstGeom prst="line">
                <a:avLst/>
              </a:prstGeom>
              <a:ln>
                <a:solidFill>
                  <a:schemeClr val="bg1">
                    <a:lumMod val="75000"/>
                  </a:schemeClr>
                </a:solidFill>
                <a:prstDash val="dash"/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3" name="Gruppe 32">
              <a:extLst>
                <a:ext uri="{FF2B5EF4-FFF2-40B4-BE49-F238E27FC236}">
                  <a16:creationId xmlns:a16="http://schemas.microsoft.com/office/drawing/2014/main" id="{86B73520-89F8-9F47-A1D7-D228D01885AF}"/>
                </a:ext>
              </a:extLst>
            </p:cNvPr>
            <p:cNvGrpSpPr/>
            <p:nvPr userDrawn="1"/>
          </p:nvGrpSpPr>
          <p:grpSpPr>
            <a:xfrm>
              <a:off x="0" y="-744566"/>
              <a:ext cx="10156824" cy="206078"/>
              <a:chOff x="0" y="-930144"/>
              <a:chExt cx="10156824" cy="206078"/>
            </a:xfrm>
          </p:grpSpPr>
          <p:sp>
            <p:nvSpPr>
              <p:cNvPr id="47" name="Rektangel 46">
                <a:extLst>
                  <a:ext uri="{FF2B5EF4-FFF2-40B4-BE49-F238E27FC236}">
                    <a16:creationId xmlns:a16="http://schemas.microsoft.com/office/drawing/2014/main" id="{1CE07EF8-531B-694E-BF46-6672550BB790}"/>
                  </a:ext>
                </a:extLst>
              </p:cNvPr>
              <p:cNvSpPr/>
              <p:nvPr/>
            </p:nvSpPr>
            <p:spPr>
              <a:xfrm>
                <a:off x="0" y="-930144"/>
                <a:ext cx="10156824" cy="206078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R="0" lvl="0" indent="0" algn="r" fontAlgn="auto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nb-NO" sz="700" b="0" i="0" u="none" strike="noStrike" cap="none" spc="0" normalizeH="0" baseline="0" noProof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</a:rPr>
                  <a:t>28,20 cm</a:t>
                </a:r>
              </a:p>
            </p:txBody>
          </p:sp>
          <p:cxnSp>
            <p:nvCxnSpPr>
              <p:cNvPr id="48" name="Rett linje 47">
                <a:extLst>
                  <a:ext uri="{FF2B5EF4-FFF2-40B4-BE49-F238E27FC236}">
                    <a16:creationId xmlns:a16="http://schemas.microsoft.com/office/drawing/2014/main" id="{145F084E-1053-0245-85FD-2118E9DF9AE9}"/>
                  </a:ext>
                </a:extLst>
              </p:cNvPr>
              <p:cNvCxnSpPr>
                <a:cxnSpLocks/>
              </p:cNvCxnSpPr>
              <p:nvPr userDrawn="1"/>
            </p:nvCxnSpPr>
            <p:spPr>
              <a:xfrm>
                <a:off x="0" y="-724066"/>
                <a:ext cx="10156824" cy="0"/>
              </a:xfrm>
              <a:prstGeom prst="line">
                <a:avLst/>
              </a:prstGeom>
              <a:ln>
                <a:solidFill>
                  <a:schemeClr val="bg1">
                    <a:lumMod val="75000"/>
                  </a:schemeClr>
                </a:solidFill>
                <a:prstDash val="dash"/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4" name="Gruppe 33">
              <a:extLst>
                <a:ext uri="{FF2B5EF4-FFF2-40B4-BE49-F238E27FC236}">
                  <a16:creationId xmlns:a16="http://schemas.microsoft.com/office/drawing/2014/main" id="{D2003B3E-181B-8A4C-AE22-1F0D2605D09F}"/>
                </a:ext>
              </a:extLst>
            </p:cNvPr>
            <p:cNvGrpSpPr/>
            <p:nvPr userDrawn="1"/>
          </p:nvGrpSpPr>
          <p:grpSpPr>
            <a:xfrm>
              <a:off x="0" y="-867666"/>
              <a:ext cx="8128000" cy="206078"/>
              <a:chOff x="0" y="-1191934"/>
              <a:chExt cx="8128000" cy="206078"/>
            </a:xfrm>
          </p:grpSpPr>
          <p:sp>
            <p:nvSpPr>
              <p:cNvPr id="45" name="Rektangel 44">
                <a:extLst>
                  <a:ext uri="{FF2B5EF4-FFF2-40B4-BE49-F238E27FC236}">
                    <a16:creationId xmlns:a16="http://schemas.microsoft.com/office/drawing/2014/main" id="{647ADF1D-5F42-8D47-AD41-E4F201CF52A9}"/>
                  </a:ext>
                </a:extLst>
              </p:cNvPr>
              <p:cNvSpPr/>
              <p:nvPr/>
            </p:nvSpPr>
            <p:spPr>
              <a:xfrm>
                <a:off x="0" y="-1191934"/>
                <a:ext cx="8128000" cy="206078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R="0" lvl="0" indent="0" algn="r" fontAlgn="auto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nb-NO" sz="700" b="0" i="0" u="none" strike="noStrike" cap="none" spc="0" normalizeH="0" baseline="0" noProof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</a:rPr>
                  <a:t>22,56 cm</a:t>
                </a:r>
              </a:p>
            </p:txBody>
          </p:sp>
          <p:cxnSp>
            <p:nvCxnSpPr>
              <p:cNvPr id="46" name="Rett linje 45">
                <a:extLst>
                  <a:ext uri="{FF2B5EF4-FFF2-40B4-BE49-F238E27FC236}">
                    <a16:creationId xmlns:a16="http://schemas.microsoft.com/office/drawing/2014/main" id="{D6EA2D86-99A2-F14C-ADD4-53641A8A7F64}"/>
                  </a:ext>
                </a:extLst>
              </p:cNvPr>
              <p:cNvCxnSpPr>
                <a:cxnSpLocks/>
              </p:cNvCxnSpPr>
              <p:nvPr userDrawn="1"/>
            </p:nvCxnSpPr>
            <p:spPr>
              <a:xfrm>
                <a:off x="0" y="-985856"/>
                <a:ext cx="8128000" cy="0"/>
              </a:xfrm>
              <a:prstGeom prst="line">
                <a:avLst/>
              </a:prstGeom>
              <a:ln>
                <a:solidFill>
                  <a:schemeClr val="bg1">
                    <a:lumMod val="75000"/>
                  </a:schemeClr>
                </a:solidFill>
                <a:prstDash val="dash"/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5" name="Gruppe 34">
              <a:extLst>
                <a:ext uri="{FF2B5EF4-FFF2-40B4-BE49-F238E27FC236}">
                  <a16:creationId xmlns:a16="http://schemas.microsoft.com/office/drawing/2014/main" id="{A83433ED-4FB5-2B4F-9191-C83A94955236}"/>
                </a:ext>
              </a:extLst>
            </p:cNvPr>
            <p:cNvGrpSpPr/>
            <p:nvPr userDrawn="1"/>
          </p:nvGrpSpPr>
          <p:grpSpPr>
            <a:xfrm>
              <a:off x="-800" y="-990766"/>
              <a:ext cx="6091200" cy="206078"/>
              <a:chOff x="0" y="-1453724"/>
              <a:chExt cx="6091200" cy="206078"/>
            </a:xfrm>
          </p:grpSpPr>
          <p:sp>
            <p:nvSpPr>
              <p:cNvPr id="43" name="Rektangel 42">
                <a:extLst>
                  <a:ext uri="{FF2B5EF4-FFF2-40B4-BE49-F238E27FC236}">
                    <a16:creationId xmlns:a16="http://schemas.microsoft.com/office/drawing/2014/main" id="{A7E6EB65-4D53-4849-B81B-72E7F6DB7DBA}"/>
                  </a:ext>
                </a:extLst>
              </p:cNvPr>
              <p:cNvSpPr/>
              <p:nvPr/>
            </p:nvSpPr>
            <p:spPr>
              <a:xfrm>
                <a:off x="0" y="-1453724"/>
                <a:ext cx="6091200" cy="206078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R="0" lvl="0" indent="0" algn="r" fontAlgn="auto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nb-NO" sz="700" b="0" i="0" u="none" strike="noStrike" cap="none" spc="0" normalizeH="0" baseline="0" noProof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</a:rPr>
                  <a:t>16,92 cm</a:t>
                </a:r>
              </a:p>
            </p:txBody>
          </p:sp>
          <p:cxnSp>
            <p:nvCxnSpPr>
              <p:cNvPr id="44" name="Rett linje 43">
                <a:extLst>
                  <a:ext uri="{FF2B5EF4-FFF2-40B4-BE49-F238E27FC236}">
                    <a16:creationId xmlns:a16="http://schemas.microsoft.com/office/drawing/2014/main" id="{F2B3A6CA-D596-AF46-A9EC-6AC4827C6275}"/>
                  </a:ext>
                </a:extLst>
              </p:cNvPr>
              <p:cNvCxnSpPr>
                <a:cxnSpLocks/>
              </p:cNvCxnSpPr>
              <p:nvPr userDrawn="1"/>
            </p:nvCxnSpPr>
            <p:spPr>
              <a:xfrm>
                <a:off x="0" y="-1247646"/>
                <a:ext cx="6091200" cy="0"/>
              </a:xfrm>
              <a:prstGeom prst="line">
                <a:avLst/>
              </a:prstGeom>
              <a:ln>
                <a:solidFill>
                  <a:schemeClr val="bg1">
                    <a:lumMod val="75000"/>
                  </a:schemeClr>
                </a:solidFill>
                <a:prstDash val="dash"/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6" name="Gruppe 35">
              <a:extLst>
                <a:ext uri="{FF2B5EF4-FFF2-40B4-BE49-F238E27FC236}">
                  <a16:creationId xmlns:a16="http://schemas.microsoft.com/office/drawing/2014/main" id="{FA7B6066-4DFD-E94C-94AB-69F5B53199FE}"/>
                </a:ext>
              </a:extLst>
            </p:cNvPr>
            <p:cNvGrpSpPr/>
            <p:nvPr userDrawn="1"/>
          </p:nvGrpSpPr>
          <p:grpSpPr>
            <a:xfrm>
              <a:off x="0" y="-1113866"/>
              <a:ext cx="4060800" cy="206078"/>
              <a:chOff x="0" y="-1715514"/>
              <a:chExt cx="4060800" cy="206078"/>
            </a:xfrm>
          </p:grpSpPr>
          <p:sp>
            <p:nvSpPr>
              <p:cNvPr id="41" name="Rektangel 40">
                <a:extLst>
                  <a:ext uri="{FF2B5EF4-FFF2-40B4-BE49-F238E27FC236}">
                    <a16:creationId xmlns:a16="http://schemas.microsoft.com/office/drawing/2014/main" id="{A0039850-834E-CC40-B3F3-683135B32A66}"/>
                  </a:ext>
                </a:extLst>
              </p:cNvPr>
              <p:cNvSpPr/>
              <p:nvPr/>
            </p:nvSpPr>
            <p:spPr>
              <a:xfrm>
                <a:off x="0" y="-1715514"/>
                <a:ext cx="4060800" cy="206078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R="0" lvl="0" indent="0" algn="r" fontAlgn="auto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nb-NO" sz="700" b="0" i="0" u="none" strike="noStrike" cap="none" spc="0" normalizeH="0" baseline="0" noProof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</a:rPr>
                  <a:t>11,28 cm</a:t>
                </a:r>
              </a:p>
            </p:txBody>
          </p:sp>
          <p:cxnSp>
            <p:nvCxnSpPr>
              <p:cNvPr id="42" name="Rett linje 41">
                <a:extLst>
                  <a:ext uri="{FF2B5EF4-FFF2-40B4-BE49-F238E27FC236}">
                    <a16:creationId xmlns:a16="http://schemas.microsoft.com/office/drawing/2014/main" id="{B824AF56-ECEA-4043-9C18-8E90194DD88A}"/>
                  </a:ext>
                </a:extLst>
              </p:cNvPr>
              <p:cNvCxnSpPr>
                <a:cxnSpLocks/>
              </p:cNvCxnSpPr>
              <p:nvPr userDrawn="1"/>
            </p:nvCxnSpPr>
            <p:spPr>
              <a:xfrm>
                <a:off x="0" y="-1509436"/>
                <a:ext cx="4060800" cy="0"/>
              </a:xfrm>
              <a:prstGeom prst="line">
                <a:avLst/>
              </a:prstGeom>
              <a:ln>
                <a:solidFill>
                  <a:schemeClr val="bg1">
                    <a:lumMod val="75000"/>
                  </a:schemeClr>
                </a:solidFill>
                <a:prstDash val="dash"/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7" name="Gruppe 36">
              <a:extLst>
                <a:ext uri="{FF2B5EF4-FFF2-40B4-BE49-F238E27FC236}">
                  <a16:creationId xmlns:a16="http://schemas.microsoft.com/office/drawing/2014/main" id="{F11CB56F-0A6B-4543-801E-C174C1568B52}"/>
                </a:ext>
              </a:extLst>
            </p:cNvPr>
            <p:cNvGrpSpPr/>
            <p:nvPr userDrawn="1"/>
          </p:nvGrpSpPr>
          <p:grpSpPr>
            <a:xfrm>
              <a:off x="0" y="-1229864"/>
              <a:ext cx="1015200" cy="206078"/>
              <a:chOff x="0" y="-1959289"/>
              <a:chExt cx="1015200" cy="206078"/>
            </a:xfrm>
          </p:grpSpPr>
          <p:sp>
            <p:nvSpPr>
              <p:cNvPr id="39" name="Rektangel 38">
                <a:extLst>
                  <a:ext uri="{FF2B5EF4-FFF2-40B4-BE49-F238E27FC236}">
                    <a16:creationId xmlns:a16="http://schemas.microsoft.com/office/drawing/2014/main" id="{A90B194E-0C82-8C43-8756-A40AF75761D0}"/>
                  </a:ext>
                </a:extLst>
              </p:cNvPr>
              <p:cNvSpPr/>
              <p:nvPr/>
            </p:nvSpPr>
            <p:spPr>
              <a:xfrm>
                <a:off x="0" y="-1959289"/>
                <a:ext cx="1015200" cy="206078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R="0" lvl="0" indent="0" algn="r" fontAlgn="auto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nb-NO" sz="700" b="0" i="0" u="none" strike="noStrike" cap="none" spc="0" normalizeH="0" baseline="0" noProof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</a:rPr>
                  <a:t>2,82 cm</a:t>
                </a:r>
              </a:p>
            </p:txBody>
          </p:sp>
          <p:cxnSp>
            <p:nvCxnSpPr>
              <p:cNvPr id="40" name="Rett linje 39">
                <a:extLst>
                  <a:ext uri="{FF2B5EF4-FFF2-40B4-BE49-F238E27FC236}">
                    <a16:creationId xmlns:a16="http://schemas.microsoft.com/office/drawing/2014/main" id="{AAC9C1BD-3CA7-FC4B-8E3D-DE83E5B7C7D0}"/>
                  </a:ext>
                </a:extLst>
              </p:cNvPr>
              <p:cNvCxnSpPr>
                <a:cxnSpLocks/>
              </p:cNvCxnSpPr>
              <p:nvPr userDrawn="1"/>
            </p:nvCxnSpPr>
            <p:spPr>
              <a:xfrm>
                <a:off x="0" y="-1764452"/>
                <a:ext cx="1015200" cy="0"/>
              </a:xfrm>
              <a:prstGeom prst="line">
                <a:avLst/>
              </a:prstGeom>
              <a:ln>
                <a:solidFill>
                  <a:schemeClr val="bg1">
                    <a:lumMod val="75000"/>
                  </a:schemeClr>
                </a:solidFill>
                <a:prstDash val="dash"/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38" name="Rett linje 37">
              <a:extLst>
                <a:ext uri="{FF2B5EF4-FFF2-40B4-BE49-F238E27FC236}">
                  <a16:creationId xmlns:a16="http://schemas.microsoft.com/office/drawing/2014/main" id="{C7A51BD2-CD19-A647-9106-EE6264D8BE88}"/>
                </a:ext>
              </a:extLst>
            </p:cNvPr>
            <p:cNvCxnSpPr/>
            <p:nvPr userDrawn="1"/>
          </p:nvCxnSpPr>
          <p:spPr>
            <a:xfrm>
              <a:off x="1015200" y="-1113866"/>
              <a:ext cx="0" cy="166125"/>
            </a:xfrm>
            <a:prstGeom prst="line">
              <a:avLst/>
            </a:prstGeom>
            <a:ln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7" name="Gruppe 56">
            <a:extLst>
              <a:ext uri="{FF2B5EF4-FFF2-40B4-BE49-F238E27FC236}">
                <a16:creationId xmlns:a16="http://schemas.microsoft.com/office/drawing/2014/main" id="{1255D6A5-7C18-3546-BA08-2FFEDAB34041}"/>
              </a:ext>
            </a:extLst>
          </p:cNvPr>
          <p:cNvGrpSpPr/>
          <p:nvPr userDrawn="1"/>
        </p:nvGrpSpPr>
        <p:grpSpPr>
          <a:xfrm>
            <a:off x="-715963" y="-4004"/>
            <a:ext cx="590564" cy="6862004"/>
            <a:chOff x="-715963" y="-4004"/>
            <a:chExt cx="590564" cy="6862004"/>
          </a:xfrm>
        </p:grpSpPr>
        <p:sp>
          <p:nvSpPr>
            <p:cNvPr id="58" name="Rektangel 57">
              <a:extLst>
                <a:ext uri="{FF2B5EF4-FFF2-40B4-BE49-F238E27FC236}">
                  <a16:creationId xmlns:a16="http://schemas.microsoft.com/office/drawing/2014/main" id="{83B42075-3A5C-1E46-A9FA-362B5515A8A6}"/>
                </a:ext>
              </a:extLst>
            </p:cNvPr>
            <p:cNvSpPr/>
            <p:nvPr/>
          </p:nvSpPr>
          <p:spPr>
            <a:xfrm rot="16200000">
              <a:off x="-591311" y="6392613"/>
              <a:ext cx="765175" cy="1656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R="0" lvl="0" indent="0" algn="ctr" fontAlgn="auto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kumimoji="0" lang="nb-NO" sz="700" b="0" i="0" u="none" strike="noStrike" cap="none" spc="0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</a:rPr>
                <a:t>2,13 cm</a:t>
              </a:r>
            </a:p>
          </p:txBody>
        </p:sp>
        <p:sp>
          <p:nvSpPr>
            <p:cNvPr id="59" name="Rektangel 58">
              <a:extLst>
                <a:ext uri="{FF2B5EF4-FFF2-40B4-BE49-F238E27FC236}">
                  <a16:creationId xmlns:a16="http://schemas.microsoft.com/office/drawing/2014/main" id="{D106EC1A-221F-0A4B-9475-29240E861AA7}"/>
                </a:ext>
              </a:extLst>
            </p:cNvPr>
            <p:cNvSpPr/>
            <p:nvPr userDrawn="1"/>
          </p:nvSpPr>
          <p:spPr>
            <a:xfrm rot="16200000">
              <a:off x="-1224723" y="4993196"/>
              <a:ext cx="2032000" cy="1656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nb-NO" sz="700" b="0" i="0" u="none" strike="noStrike" kern="1200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rPr>
                <a:t>5,64 cm</a:t>
              </a:r>
            </a:p>
          </p:txBody>
        </p:sp>
        <p:sp>
          <p:nvSpPr>
            <p:cNvPr id="60" name="Rektangel 59">
              <a:extLst>
                <a:ext uri="{FF2B5EF4-FFF2-40B4-BE49-F238E27FC236}">
                  <a16:creationId xmlns:a16="http://schemas.microsoft.com/office/drawing/2014/main" id="{7637FBCC-CEAF-474B-9393-8790DD5AFB51}"/>
                </a:ext>
              </a:extLst>
            </p:cNvPr>
            <p:cNvSpPr/>
            <p:nvPr userDrawn="1"/>
          </p:nvSpPr>
          <p:spPr>
            <a:xfrm rot="16200000">
              <a:off x="-1224723" y="2961196"/>
              <a:ext cx="2032000" cy="1656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R="0" lvl="0" indent="0" algn="ctr" fontAlgn="auto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kumimoji="0" lang="nb-NO" sz="700" b="0" i="0" u="none" strike="noStrike" cap="none" spc="0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</a:rPr>
                <a:t>5,64 cm</a:t>
              </a:r>
            </a:p>
          </p:txBody>
        </p:sp>
        <p:sp>
          <p:nvSpPr>
            <p:cNvPr id="61" name="Rektangel 60">
              <a:extLst>
                <a:ext uri="{FF2B5EF4-FFF2-40B4-BE49-F238E27FC236}">
                  <a16:creationId xmlns:a16="http://schemas.microsoft.com/office/drawing/2014/main" id="{58DA230D-EB5E-5B47-A595-BC7A0838781B}"/>
                </a:ext>
              </a:extLst>
            </p:cNvPr>
            <p:cNvSpPr/>
            <p:nvPr userDrawn="1"/>
          </p:nvSpPr>
          <p:spPr>
            <a:xfrm rot="16200000">
              <a:off x="-1224723" y="929196"/>
              <a:ext cx="2032000" cy="1656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R="0" lvl="0" indent="0" algn="ctr" fontAlgn="auto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kumimoji="0" lang="nb-NO" sz="700" b="0" i="0" u="none" strike="noStrike" cap="none" spc="0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</a:rPr>
                <a:t>5,64 cm</a:t>
              </a:r>
            </a:p>
          </p:txBody>
        </p:sp>
        <p:cxnSp>
          <p:nvCxnSpPr>
            <p:cNvPr id="62" name="Rett linje 61">
              <a:extLst>
                <a:ext uri="{FF2B5EF4-FFF2-40B4-BE49-F238E27FC236}">
                  <a16:creationId xmlns:a16="http://schemas.microsoft.com/office/drawing/2014/main" id="{29A6395B-F80C-7247-AF08-0815CB4E5CAF}"/>
                </a:ext>
              </a:extLst>
            </p:cNvPr>
            <p:cNvCxnSpPr>
              <a:cxnSpLocks/>
            </p:cNvCxnSpPr>
            <p:nvPr userDrawn="1"/>
          </p:nvCxnSpPr>
          <p:spPr>
            <a:xfrm rot="16200000">
              <a:off x="-216188" y="3976734"/>
              <a:ext cx="0" cy="166125"/>
            </a:xfrm>
            <a:prstGeom prst="line">
              <a:avLst/>
            </a:prstGeom>
            <a:ln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Rett linje 62">
              <a:extLst>
                <a:ext uri="{FF2B5EF4-FFF2-40B4-BE49-F238E27FC236}">
                  <a16:creationId xmlns:a16="http://schemas.microsoft.com/office/drawing/2014/main" id="{8E28BDF9-D392-E74A-B639-BDDDD5173217}"/>
                </a:ext>
              </a:extLst>
            </p:cNvPr>
            <p:cNvCxnSpPr>
              <a:cxnSpLocks/>
            </p:cNvCxnSpPr>
            <p:nvPr userDrawn="1"/>
          </p:nvCxnSpPr>
          <p:spPr>
            <a:xfrm flipV="1">
              <a:off x="-650022" y="4059797"/>
              <a:ext cx="523098" cy="0"/>
            </a:xfrm>
            <a:prstGeom prst="line">
              <a:avLst/>
            </a:prstGeom>
            <a:ln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Rett linje 63">
              <a:extLst>
                <a:ext uri="{FF2B5EF4-FFF2-40B4-BE49-F238E27FC236}">
                  <a16:creationId xmlns:a16="http://schemas.microsoft.com/office/drawing/2014/main" id="{B18FF123-D027-C14E-AB15-B6FA96912712}"/>
                </a:ext>
              </a:extLst>
            </p:cNvPr>
            <p:cNvCxnSpPr>
              <a:cxnSpLocks/>
              <a:stCxn id="66" idx="3"/>
            </p:cNvCxnSpPr>
            <p:nvPr userDrawn="1"/>
          </p:nvCxnSpPr>
          <p:spPr>
            <a:xfrm flipV="1">
              <a:off x="-489823" y="-3804"/>
              <a:ext cx="363900" cy="5400"/>
            </a:xfrm>
            <a:prstGeom prst="line">
              <a:avLst/>
            </a:prstGeom>
            <a:ln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Rett linje 64">
              <a:extLst>
                <a:ext uri="{FF2B5EF4-FFF2-40B4-BE49-F238E27FC236}">
                  <a16:creationId xmlns:a16="http://schemas.microsoft.com/office/drawing/2014/main" id="{8D0FBEDD-4B7F-AB4D-A811-0314736171E9}"/>
                </a:ext>
              </a:extLst>
            </p:cNvPr>
            <p:cNvCxnSpPr>
              <a:cxnSpLocks/>
              <a:stCxn id="66" idx="1"/>
            </p:cNvCxnSpPr>
            <p:nvPr userDrawn="1"/>
          </p:nvCxnSpPr>
          <p:spPr>
            <a:xfrm flipV="1">
              <a:off x="-489823" y="6091998"/>
              <a:ext cx="363900" cy="798"/>
            </a:xfrm>
            <a:prstGeom prst="line">
              <a:avLst/>
            </a:prstGeom>
            <a:ln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6" name="Rektangel 65">
              <a:extLst>
                <a:ext uri="{FF2B5EF4-FFF2-40B4-BE49-F238E27FC236}">
                  <a16:creationId xmlns:a16="http://schemas.microsoft.com/office/drawing/2014/main" id="{F95F586E-E9CB-7F4E-875F-DFADD3742B91}"/>
                </a:ext>
              </a:extLst>
            </p:cNvPr>
            <p:cNvSpPr/>
            <p:nvPr userDrawn="1"/>
          </p:nvSpPr>
          <p:spPr>
            <a:xfrm rot="16200000">
              <a:off x="-3535423" y="2944157"/>
              <a:ext cx="6091200" cy="20607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R="0" lvl="0" indent="0" algn="l" fontAlgn="auto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kumimoji="0" lang="nb-NO" sz="700" b="0" i="0" u="none" strike="noStrike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</a:rPr>
                <a:t>16,92 cm</a:t>
              </a:r>
            </a:p>
          </p:txBody>
        </p:sp>
        <p:cxnSp>
          <p:nvCxnSpPr>
            <p:cNvPr id="67" name="Rett linje 66">
              <a:extLst>
                <a:ext uri="{FF2B5EF4-FFF2-40B4-BE49-F238E27FC236}">
                  <a16:creationId xmlns:a16="http://schemas.microsoft.com/office/drawing/2014/main" id="{18AC3B52-7605-124D-9366-1406BC09415E}"/>
                </a:ext>
              </a:extLst>
            </p:cNvPr>
            <p:cNvCxnSpPr>
              <a:cxnSpLocks/>
            </p:cNvCxnSpPr>
            <p:nvPr userDrawn="1"/>
          </p:nvCxnSpPr>
          <p:spPr>
            <a:xfrm rot="16200000">
              <a:off x="-3432384" y="3047196"/>
              <a:ext cx="6091200" cy="0"/>
            </a:xfrm>
            <a:prstGeom prst="line">
              <a:avLst/>
            </a:prstGeom>
            <a:ln>
              <a:solidFill>
                <a:schemeClr val="bg1">
                  <a:lumMod val="75000"/>
                </a:schemeClr>
              </a:solidFill>
              <a:prstDash val="dash"/>
              <a:headEnd type="triangl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8" name="Rektangel 67">
              <a:extLst>
                <a:ext uri="{FF2B5EF4-FFF2-40B4-BE49-F238E27FC236}">
                  <a16:creationId xmlns:a16="http://schemas.microsoft.com/office/drawing/2014/main" id="{6D64798A-AF2F-F64B-B9C6-A6DDADD19126}"/>
                </a:ext>
              </a:extLst>
            </p:cNvPr>
            <p:cNvSpPr/>
            <p:nvPr userDrawn="1"/>
          </p:nvSpPr>
          <p:spPr>
            <a:xfrm rot="16200000">
              <a:off x="-2642025" y="1927658"/>
              <a:ext cx="4058201" cy="20607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R="0" lvl="0" indent="0" algn="l" fontAlgn="auto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kumimoji="0" lang="nb-NO" sz="700" b="0" i="0" u="none" strike="noStrike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</a:rPr>
                <a:t>11,28 cm</a:t>
              </a:r>
            </a:p>
          </p:txBody>
        </p:sp>
        <p:cxnSp>
          <p:nvCxnSpPr>
            <p:cNvPr id="69" name="Rett linje 68">
              <a:extLst>
                <a:ext uri="{FF2B5EF4-FFF2-40B4-BE49-F238E27FC236}">
                  <a16:creationId xmlns:a16="http://schemas.microsoft.com/office/drawing/2014/main" id="{F95D1769-0224-4D4A-B6BA-84065BF4B8EE}"/>
                </a:ext>
              </a:extLst>
            </p:cNvPr>
            <p:cNvCxnSpPr>
              <a:cxnSpLocks/>
            </p:cNvCxnSpPr>
            <p:nvPr userDrawn="1"/>
          </p:nvCxnSpPr>
          <p:spPr>
            <a:xfrm rot="16200000">
              <a:off x="-2540284" y="2031996"/>
              <a:ext cx="4060800" cy="0"/>
            </a:xfrm>
            <a:prstGeom prst="line">
              <a:avLst/>
            </a:prstGeom>
            <a:ln>
              <a:solidFill>
                <a:schemeClr val="bg1">
                  <a:lumMod val="75000"/>
                </a:schemeClr>
              </a:solidFill>
              <a:prstDash val="dash"/>
              <a:headEnd type="triangl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Rett linje 69">
              <a:extLst>
                <a:ext uri="{FF2B5EF4-FFF2-40B4-BE49-F238E27FC236}">
                  <a16:creationId xmlns:a16="http://schemas.microsoft.com/office/drawing/2014/main" id="{6CFB1E29-DA85-B549-BFD0-C834FE927E61}"/>
                </a:ext>
              </a:extLst>
            </p:cNvPr>
            <p:cNvCxnSpPr/>
            <p:nvPr userDrawn="1"/>
          </p:nvCxnSpPr>
          <p:spPr>
            <a:xfrm rot="16200000">
              <a:off x="-208461" y="6773298"/>
              <a:ext cx="0" cy="166125"/>
            </a:xfrm>
            <a:prstGeom prst="line">
              <a:avLst/>
            </a:prstGeom>
            <a:ln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Rett linje 70">
              <a:extLst>
                <a:ext uri="{FF2B5EF4-FFF2-40B4-BE49-F238E27FC236}">
                  <a16:creationId xmlns:a16="http://schemas.microsoft.com/office/drawing/2014/main" id="{5AF03FC7-8289-7A4E-A1A6-339D9AF6FCDC}"/>
                </a:ext>
              </a:extLst>
            </p:cNvPr>
            <p:cNvCxnSpPr>
              <a:cxnSpLocks/>
            </p:cNvCxnSpPr>
            <p:nvPr userDrawn="1"/>
          </p:nvCxnSpPr>
          <p:spPr>
            <a:xfrm rot="16200000">
              <a:off x="-216188" y="1943964"/>
              <a:ext cx="0" cy="166125"/>
            </a:xfrm>
            <a:prstGeom prst="line">
              <a:avLst/>
            </a:prstGeom>
            <a:ln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2" name="TekstSylinder 71">
            <a:extLst>
              <a:ext uri="{FF2B5EF4-FFF2-40B4-BE49-F238E27FC236}">
                <a16:creationId xmlns:a16="http://schemas.microsoft.com/office/drawing/2014/main" id="{4CC3D295-8F51-F14C-A0DE-43811CC503C3}"/>
              </a:ext>
            </a:extLst>
          </p:cNvPr>
          <p:cNvSpPr txBox="1"/>
          <p:nvPr userDrawn="1"/>
        </p:nvSpPr>
        <p:spPr>
          <a:xfrm>
            <a:off x="0" y="-213030"/>
            <a:ext cx="3068662" cy="206078"/>
          </a:xfrm>
          <a:prstGeom prst="rect">
            <a:avLst/>
          </a:prstGeom>
          <a:noFill/>
        </p:spPr>
        <p:txBody>
          <a:bodyPr wrap="none" lIns="0" tIns="0" rIns="0" bIns="0" rtlCol="0" anchor="ctr">
            <a:noAutofit/>
          </a:bodyPr>
          <a:lstStyle/>
          <a:p>
            <a:pPr algn="l"/>
            <a:r>
              <a:rPr lang="nb-NO" sz="800" dirty="0">
                <a:solidFill>
                  <a:schemeClr val="tx1"/>
                </a:solidFill>
              </a:rPr>
              <a:t>Oslo 2018 / Innholdssider / positiv</a:t>
            </a:r>
          </a:p>
        </p:txBody>
      </p:sp>
    </p:spTree>
    <p:extLst>
      <p:ext uri="{BB962C8B-B14F-4D97-AF65-F5344CB8AC3E}">
        <p14:creationId xmlns:p14="http://schemas.microsoft.com/office/powerpoint/2010/main" val="81955849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ssholder for bilde 8">
            <a:extLst>
              <a:ext uri="{FF2B5EF4-FFF2-40B4-BE49-F238E27FC236}">
                <a16:creationId xmlns:a16="http://schemas.microsoft.com/office/drawing/2014/main" id="{60CD866B-09E0-644B-925F-4FC4C3C24E6E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0" y="0"/>
            <a:ext cx="12193200" cy="6858000"/>
          </a:xfrm>
          <a:solidFill>
            <a:schemeClr val="accent3"/>
          </a:solidFill>
        </p:spPr>
        <p:txBody>
          <a:bodyPr lIns="180000" tIns="180000" rIns="180000" bIns="180000">
            <a:normAutofit/>
          </a:bodyPr>
          <a:lstStyle>
            <a:lvl1pPr marL="0" indent="0" algn="l">
              <a:lnSpc>
                <a:spcPct val="100000"/>
              </a:lnSpc>
              <a:buFont typeface="Arial" panose="020B0604020202020204" pitchFamily="34" charset="0"/>
              <a:buNone/>
              <a:defRPr sz="1200">
                <a:solidFill>
                  <a:schemeClr val="tx1"/>
                </a:solidFill>
              </a:defRPr>
            </a:lvl1pPr>
          </a:lstStyle>
          <a:p>
            <a:r>
              <a:rPr lang="nb-NO" noProof="0" dirty="0"/>
              <a:t>1. plasser et bilde i rammen</a:t>
            </a:r>
            <a:br>
              <a:rPr lang="nb-NO" noProof="0" dirty="0"/>
            </a:br>
            <a:r>
              <a:rPr lang="nb-NO" noProof="0" dirty="0"/>
              <a:t>2. plasser lengst bak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33855AB-DD85-A042-816A-FE4B586EB8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D617A1-83E2-5344-8976-17361E42FD8B}" type="datetime1">
              <a:rPr lang="nb-NO" smtClean="0"/>
              <a:t>12.12.2022</a:t>
            </a:fld>
            <a:endParaRPr lang="nb-NO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8879BB5-5FD5-7845-BDED-D0F03760B9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83B267F-75EE-304B-926E-01981DB8FD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CEFDFC-287E-0A4D-81A7-6CC8C070690D}" type="slidenum">
              <a:rPr lang="nb-NO" smtClean="0"/>
              <a:t>‹#›</a:t>
            </a:fld>
            <a:endParaRPr lang="nb-NO"/>
          </a:p>
        </p:txBody>
      </p:sp>
      <p:sp>
        <p:nvSpPr>
          <p:cNvPr id="6" name="Plassholder for tekst 7">
            <a:extLst>
              <a:ext uri="{FF2B5EF4-FFF2-40B4-BE49-F238E27FC236}">
                <a16:creationId xmlns:a16="http://schemas.microsoft.com/office/drawing/2014/main" id="{BB1A03DA-0C1D-E543-8AED-4F84F9939FD8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331200" y="6296400"/>
            <a:ext cx="687600" cy="360000"/>
          </a:xfrm>
          <a:blipFill>
            <a:blip r:embed="rId2"/>
            <a:stretch>
              <a:fillRect/>
            </a:stretch>
          </a:blipFill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00">
                <a:solidFill>
                  <a:schemeClr val="bg1"/>
                </a:solidFill>
              </a:defRPr>
            </a:lvl1pPr>
          </a:lstStyle>
          <a:p>
            <a:pPr lvl="0"/>
            <a:r>
              <a:rPr lang="nb-NO"/>
              <a:t>Klikk for å redigere tekststiler i malen</a:t>
            </a:r>
          </a:p>
        </p:txBody>
      </p:sp>
      <p:grpSp>
        <p:nvGrpSpPr>
          <p:cNvPr id="23" name="Gruppe 22">
            <a:extLst>
              <a:ext uri="{FF2B5EF4-FFF2-40B4-BE49-F238E27FC236}">
                <a16:creationId xmlns:a16="http://schemas.microsoft.com/office/drawing/2014/main" id="{E6B2F163-6ED3-2147-9D52-FE9CA569B810}"/>
              </a:ext>
            </a:extLst>
          </p:cNvPr>
          <p:cNvGrpSpPr/>
          <p:nvPr userDrawn="1"/>
        </p:nvGrpSpPr>
        <p:grpSpPr>
          <a:xfrm>
            <a:off x="-800" y="-1306644"/>
            <a:ext cx="12194000" cy="1075340"/>
            <a:chOff x="-800" y="-1229864"/>
            <a:chExt cx="12194000" cy="1075340"/>
          </a:xfrm>
        </p:grpSpPr>
        <p:grpSp>
          <p:nvGrpSpPr>
            <p:cNvPr id="24" name="Gruppe 23">
              <a:extLst>
                <a:ext uri="{FF2B5EF4-FFF2-40B4-BE49-F238E27FC236}">
                  <a16:creationId xmlns:a16="http://schemas.microsoft.com/office/drawing/2014/main" id="{509D2454-70FF-CE43-BA44-8336A95E4B45}"/>
                </a:ext>
              </a:extLst>
            </p:cNvPr>
            <p:cNvGrpSpPr/>
            <p:nvPr/>
          </p:nvGrpSpPr>
          <p:grpSpPr>
            <a:xfrm>
              <a:off x="0" y="-320124"/>
              <a:ext cx="12192000" cy="165600"/>
              <a:chOff x="0" y="-413084"/>
              <a:chExt cx="12192000" cy="206078"/>
            </a:xfrm>
            <a:solidFill>
              <a:schemeClr val="bg1"/>
            </a:solidFill>
          </p:grpSpPr>
          <p:sp>
            <p:nvSpPr>
              <p:cNvPr id="51" name="Rektangel 50">
                <a:extLst>
                  <a:ext uri="{FF2B5EF4-FFF2-40B4-BE49-F238E27FC236}">
                    <a16:creationId xmlns:a16="http://schemas.microsoft.com/office/drawing/2014/main" id="{E01F046E-AA1F-A543-9EE9-1F139F5E93DD}"/>
                  </a:ext>
                </a:extLst>
              </p:cNvPr>
              <p:cNvSpPr/>
              <p:nvPr/>
            </p:nvSpPr>
            <p:spPr>
              <a:xfrm>
                <a:off x="0" y="-413084"/>
                <a:ext cx="2032000" cy="206078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nb-NO" sz="700" b="0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+mn-lt"/>
                    <a:ea typeface="+mn-ea"/>
                    <a:cs typeface="+mn-cs"/>
                  </a:rPr>
                  <a:t>5,64 cm</a:t>
                </a:r>
              </a:p>
            </p:txBody>
          </p:sp>
          <p:sp>
            <p:nvSpPr>
              <p:cNvPr id="52" name="Rektangel 51">
                <a:extLst>
                  <a:ext uri="{FF2B5EF4-FFF2-40B4-BE49-F238E27FC236}">
                    <a16:creationId xmlns:a16="http://schemas.microsoft.com/office/drawing/2014/main" id="{9888665A-D584-654A-BDAB-173BDA280D00}"/>
                  </a:ext>
                </a:extLst>
              </p:cNvPr>
              <p:cNvSpPr/>
              <p:nvPr/>
            </p:nvSpPr>
            <p:spPr>
              <a:xfrm>
                <a:off x="2032000" y="-413084"/>
                <a:ext cx="2032000" cy="206078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R="0" lvl="0" indent="0" algn="ctr" fontAlgn="auto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nb-NO" sz="700" b="0" i="0" u="none" strike="noStrike" cap="none" spc="0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</a:rPr>
                  <a:t>5,64 cm</a:t>
                </a:r>
              </a:p>
            </p:txBody>
          </p:sp>
          <p:sp>
            <p:nvSpPr>
              <p:cNvPr id="53" name="Rektangel 52">
                <a:extLst>
                  <a:ext uri="{FF2B5EF4-FFF2-40B4-BE49-F238E27FC236}">
                    <a16:creationId xmlns:a16="http://schemas.microsoft.com/office/drawing/2014/main" id="{B4DB81F3-C6A8-D842-8B16-582614A0A615}"/>
                  </a:ext>
                </a:extLst>
              </p:cNvPr>
              <p:cNvSpPr/>
              <p:nvPr/>
            </p:nvSpPr>
            <p:spPr>
              <a:xfrm>
                <a:off x="4064000" y="-413084"/>
                <a:ext cx="2032000" cy="206078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R="0" lvl="0" indent="0" algn="ctr" fontAlgn="auto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nb-NO" sz="700" b="0" i="0" u="none" strike="noStrike" cap="none" spc="0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</a:rPr>
                  <a:t>5,64 cm</a:t>
                </a:r>
              </a:p>
            </p:txBody>
          </p:sp>
          <p:sp>
            <p:nvSpPr>
              <p:cNvPr id="54" name="Rektangel 53">
                <a:extLst>
                  <a:ext uri="{FF2B5EF4-FFF2-40B4-BE49-F238E27FC236}">
                    <a16:creationId xmlns:a16="http://schemas.microsoft.com/office/drawing/2014/main" id="{A507F676-471B-D34B-A0CC-1015F896AE9D}"/>
                  </a:ext>
                </a:extLst>
              </p:cNvPr>
              <p:cNvSpPr/>
              <p:nvPr/>
            </p:nvSpPr>
            <p:spPr>
              <a:xfrm>
                <a:off x="6096000" y="-413084"/>
                <a:ext cx="2032000" cy="206078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R="0" lvl="0" indent="0" algn="ctr" fontAlgn="auto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nb-NO" sz="700" b="0" i="0" u="none" strike="noStrike" cap="none" spc="0" normalizeH="0" baseline="0" noProof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</a:rPr>
                  <a:t>5,64 cm</a:t>
                </a:r>
              </a:p>
            </p:txBody>
          </p:sp>
          <p:sp>
            <p:nvSpPr>
              <p:cNvPr id="55" name="Rektangel 54">
                <a:extLst>
                  <a:ext uri="{FF2B5EF4-FFF2-40B4-BE49-F238E27FC236}">
                    <a16:creationId xmlns:a16="http://schemas.microsoft.com/office/drawing/2014/main" id="{C220B5B3-B212-8840-BE9F-0BDEA799F841}"/>
                  </a:ext>
                </a:extLst>
              </p:cNvPr>
              <p:cNvSpPr/>
              <p:nvPr/>
            </p:nvSpPr>
            <p:spPr>
              <a:xfrm>
                <a:off x="8128000" y="-413084"/>
                <a:ext cx="2032000" cy="206078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R="0" lvl="0" indent="0" algn="ctr" fontAlgn="auto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nb-NO" sz="700" b="0" i="0" u="none" strike="noStrike" cap="none" spc="0" normalizeH="0" baseline="0" noProof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</a:rPr>
                  <a:t>5,64 cm</a:t>
                </a:r>
              </a:p>
            </p:txBody>
          </p:sp>
          <p:sp>
            <p:nvSpPr>
              <p:cNvPr id="56" name="Rektangel 55">
                <a:extLst>
                  <a:ext uri="{FF2B5EF4-FFF2-40B4-BE49-F238E27FC236}">
                    <a16:creationId xmlns:a16="http://schemas.microsoft.com/office/drawing/2014/main" id="{0E30B65E-18B7-A743-91CC-519854ABBFFD}"/>
                  </a:ext>
                </a:extLst>
              </p:cNvPr>
              <p:cNvSpPr/>
              <p:nvPr/>
            </p:nvSpPr>
            <p:spPr>
              <a:xfrm>
                <a:off x="10160000" y="-413084"/>
                <a:ext cx="2032000" cy="206078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R="0" lvl="0" indent="0" algn="ctr" fontAlgn="auto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nb-NO" sz="700" b="0" i="0" u="none" strike="noStrike" cap="none" spc="0" normalizeH="0" baseline="0" noProof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</a:rPr>
                  <a:t>5,64 cm</a:t>
                </a:r>
              </a:p>
            </p:txBody>
          </p:sp>
        </p:grpSp>
        <p:cxnSp>
          <p:nvCxnSpPr>
            <p:cNvPr id="25" name="Rett linje 24">
              <a:extLst>
                <a:ext uri="{FF2B5EF4-FFF2-40B4-BE49-F238E27FC236}">
                  <a16:creationId xmlns:a16="http://schemas.microsoft.com/office/drawing/2014/main" id="{BFB4B24A-00A6-A740-9B6F-090EA989E161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2032200" y="-327852"/>
              <a:ext cx="0" cy="166125"/>
            </a:xfrm>
            <a:prstGeom prst="line">
              <a:avLst/>
            </a:prstGeom>
            <a:ln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Rett linje 25">
              <a:extLst>
                <a:ext uri="{FF2B5EF4-FFF2-40B4-BE49-F238E27FC236}">
                  <a16:creationId xmlns:a16="http://schemas.microsoft.com/office/drawing/2014/main" id="{8ADB2E79-48A8-B942-ADEF-9DA957FAB045}"/>
                </a:ext>
              </a:extLst>
            </p:cNvPr>
            <p:cNvCxnSpPr>
              <a:cxnSpLocks/>
              <a:stCxn id="41" idx="3"/>
            </p:cNvCxnSpPr>
            <p:nvPr userDrawn="1"/>
          </p:nvCxnSpPr>
          <p:spPr>
            <a:xfrm>
              <a:off x="4060800" y="-1010827"/>
              <a:ext cx="3600" cy="856303"/>
            </a:xfrm>
            <a:prstGeom prst="line">
              <a:avLst/>
            </a:prstGeom>
            <a:ln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Rett linje 26">
              <a:extLst>
                <a:ext uri="{FF2B5EF4-FFF2-40B4-BE49-F238E27FC236}">
                  <a16:creationId xmlns:a16="http://schemas.microsoft.com/office/drawing/2014/main" id="{FE3F964E-27AF-5147-9507-F07231AFAE03}"/>
                </a:ext>
              </a:extLst>
            </p:cNvPr>
            <p:cNvCxnSpPr>
              <a:cxnSpLocks/>
              <a:stCxn id="43" idx="3"/>
            </p:cNvCxnSpPr>
            <p:nvPr userDrawn="1"/>
          </p:nvCxnSpPr>
          <p:spPr>
            <a:xfrm>
              <a:off x="6090400" y="-887727"/>
              <a:ext cx="5400" cy="733203"/>
            </a:xfrm>
            <a:prstGeom prst="line">
              <a:avLst/>
            </a:prstGeom>
            <a:ln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Rett linje 27">
              <a:extLst>
                <a:ext uri="{FF2B5EF4-FFF2-40B4-BE49-F238E27FC236}">
                  <a16:creationId xmlns:a16="http://schemas.microsoft.com/office/drawing/2014/main" id="{5D0A5FDB-18A9-3D49-BB00-63F06337B29F}"/>
                </a:ext>
              </a:extLst>
            </p:cNvPr>
            <p:cNvCxnSpPr>
              <a:cxnSpLocks/>
              <a:stCxn id="39" idx="1"/>
            </p:cNvCxnSpPr>
            <p:nvPr userDrawn="1"/>
          </p:nvCxnSpPr>
          <p:spPr>
            <a:xfrm>
              <a:off x="0" y="-1126825"/>
              <a:ext cx="0" cy="972301"/>
            </a:xfrm>
            <a:prstGeom prst="line">
              <a:avLst/>
            </a:prstGeom>
            <a:ln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Rett linje 28">
              <a:extLst>
                <a:ext uri="{FF2B5EF4-FFF2-40B4-BE49-F238E27FC236}">
                  <a16:creationId xmlns:a16="http://schemas.microsoft.com/office/drawing/2014/main" id="{113B2CC6-F548-F845-9551-8EAC4BCD15F0}"/>
                </a:ext>
              </a:extLst>
            </p:cNvPr>
            <p:cNvCxnSpPr>
              <a:cxnSpLocks/>
              <a:stCxn id="45" idx="3"/>
            </p:cNvCxnSpPr>
            <p:nvPr userDrawn="1"/>
          </p:nvCxnSpPr>
          <p:spPr>
            <a:xfrm>
              <a:off x="8128000" y="-764627"/>
              <a:ext cx="800" cy="610103"/>
            </a:xfrm>
            <a:prstGeom prst="line">
              <a:avLst/>
            </a:prstGeom>
            <a:ln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Rett linje 29">
              <a:extLst>
                <a:ext uri="{FF2B5EF4-FFF2-40B4-BE49-F238E27FC236}">
                  <a16:creationId xmlns:a16="http://schemas.microsoft.com/office/drawing/2014/main" id="{BF5236E1-9C62-EC46-A641-A5DE731E3063}"/>
                </a:ext>
              </a:extLst>
            </p:cNvPr>
            <p:cNvCxnSpPr>
              <a:cxnSpLocks/>
              <a:stCxn id="49" idx="3"/>
            </p:cNvCxnSpPr>
            <p:nvPr userDrawn="1"/>
          </p:nvCxnSpPr>
          <p:spPr>
            <a:xfrm>
              <a:off x="12192000" y="-518425"/>
              <a:ext cx="1200" cy="363901"/>
            </a:xfrm>
            <a:prstGeom prst="line">
              <a:avLst/>
            </a:prstGeom>
            <a:ln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Rett linje 30">
              <a:extLst>
                <a:ext uri="{FF2B5EF4-FFF2-40B4-BE49-F238E27FC236}">
                  <a16:creationId xmlns:a16="http://schemas.microsoft.com/office/drawing/2014/main" id="{160E83E6-97F0-8349-AE3E-0B28728EAB0A}"/>
                </a:ext>
              </a:extLst>
            </p:cNvPr>
            <p:cNvCxnSpPr>
              <a:cxnSpLocks/>
              <a:stCxn id="47" idx="3"/>
            </p:cNvCxnSpPr>
            <p:nvPr userDrawn="1"/>
          </p:nvCxnSpPr>
          <p:spPr>
            <a:xfrm>
              <a:off x="10156824" y="-641527"/>
              <a:ext cx="4176" cy="487003"/>
            </a:xfrm>
            <a:prstGeom prst="line">
              <a:avLst/>
            </a:prstGeom>
            <a:ln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32" name="Gruppe 31">
              <a:extLst>
                <a:ext uri="{FF2B5EF4-FFF2-40B4-BE49-F238E27FC236}">
                  <a16:creationId xmlns:a16="http://schemas.microsoft.com/office/drawing/2014/main" id="{3A24E8AA-6FA1-5B47-95C6-5F3EED5830AC}"/>
                </a:ext>
              </a:extLst>
            </p:cNvPr>
            <p:cNvGrpSpPr/>
            <p:nvPr userDrawn="1"/>
          </p:nvGrpSpPr>
          <p:grpSpPr>
            <a:xfrm>
              <a:off x="0" y="-621464"/>
              <a:ext cx="12192000" cy="206078"/>
              <a:chOff x="0" y="-674874"/>
              <a:chExt cx="12192000" cy="206078"/>
            </a:xfrm>
          </p:grpSpPr>
          <p:sp>
            <p:nvSpPr>
              <p:cNvPr id="49" name="Rektangel 48">
                <a:extLst>
                  <a:ext uri="{FF2B5EF4-FFF2-40B4-BE49-F238E27FC236}">
                    <a16:creationId xmlns:a16="http://schemas.microsoft.com/office/drawing/2014/main" id="{737C8123-9A5E-904D-A679-6AA1399D81B9}"/>
                  </a:ext>
                </a:extLst>
              </p:cNvPr>
              <p:cNvSpPr/>
              <p:nvPr/>
            </p:nvSpPr>
            <p:spPr>
              <a:xfrm>
                <a:off x="0" y="-674874"/>
                <a:ext cx="12192000" cy="206078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R="0" lvl="0" indent="0" algn="r" fontAlgn="auto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nb-NO" sz="700" b="0" i="0" u="none" strike="noStrike" cap="none" spc="0" normalizeH="0" baseline="0" noProof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</a:rPr>
                  <a:t>33,87 cm</a:t>
                </a:r>
              </a:p>
            </p:txBody>
          </p:sp>
          <p:cxnSp>
            <p:nvCxnSpPr>
              <p:cNvPr id="50" name="Rett linje 49">
                <a:extLst>
                  <a:ext uri="{FF2B5EF4-FFF2-40B4-BE49-F238E27FC236}">
                    <a16:creationId xmlns:a16="http://schemas.microsoft.com/office/drawing/2014/main" id="{06CE9363-6BA2-8B4C-BE8E-74BA405E042C}"/>
                  </a:ext>
                </a:extLst>
              </p:cNvPr>
              <p:cNvCxnSpPr/>
              <p:nvPr userDrawn="1"/>
            </p:nvCxnSpPr>
            <p:spPr>
              <a:xfrm>
                <a:off x="0" y="-480093"/>
                <a:ext cx="12192000" cy="11297"/>
              </a:xfrm>
              <a:prstGeom prst="line">
                <a:avLst/>
              </a:prstGeom>
              <a:ln>
                <a:solidFill>
                  <a:schemeClr val="bg1">
                    <a:lumMod val="75000"/>
                  </a:schemeClr>
                </a:solidFill>
                <a:prstDash val="dash"/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3" name="Gruppe 32">
              <a:extLst>
                <a:ext uri="{FF2B5EF4-FFF2-40B4-BE49-F238E27FC236}">
                  <a16:creationId xmlns:a16="http://schemas.microsoft.com/office/drawing/2014/main" id="{86B73520-89F8-9F47-A1D7-D228D01885AF}"/>
                </a:ext>
              </a:extLst>
            </p:cNvPr>
            <p:cNvGrpSpPr/>
            <p:nvPr userDrawn="1"/>
          </p:nvGrpSpPr>
          <p:grpSpPr>
            <a:xfrm>
              <a:off x="0" y="-744566"/>
              <a:ext cx="10156824" cy="206078"/>
              <a:chOff x="0" y="-930144"/>
              <a:chExt cx="10156824" cy="206078"/>
            </a:xfrm>
          </p:grpSpPr>
          <p:sp>
            <p:nvSpPr>
              <p:cNvPr id="47" name="Rektangel 46">
                <a:extLst>
                  <a:ext uri="{FF2B5EF4-FFF2-40B4-BE49-F238E27FC236}">
                    <a16:creationId xmlns:a16="http://schemas.microsoft.com/office/drawing/2014/main" id="{1CE07EF8-531B-694E-BF46-6672550BB790}"/>
                  </a:ext>
                </a:extLst>
              </p:cNvPr>
              <p:cNvSpPr/>
              <p:nvPr/>
            </p:nvSpPr>
            <p:spPr>
              <a:xfrm>
                <a:off x="0" y="-930144"/>
                <a:ext cx="10156824" cy="206078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R="0" lvl="0" indent="0" algn="r" fontAlgn="auto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nb-NO" sz="700" b="0" i="0" u="none" strike="noStrike" cap="none" spc="0" normalizeH="0" baseline="0" noProof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</a:rPr>
                  <a:t>28,20 cm</a:t>
                </a:r>
              </a:p>
            </p:txBody>
          </p:sp>
          <p:cxnSp>
            <p:nvCxnSpPr>
              <p:cNvPr id="48" name="Rett linje 47">
                <a:extLst>
                  <a:ext uri="{FF2B5EF4-FFF2-40B4-BE49-F238E27FC236}">
                    <a16:creationId xmlns:a16="http://schemas.microsoft.com/office/drawing/2014/main" id="{145F084E-1053-0245-85FD-2118E9DF9AE9}"/>
                  </a:ext>
                </a:extLst>
              </p:cNvPr>
              <p:cNvCxnSpPr>
                <a:cxnSpLocks/>
              </p:cNvCxnSpPr>
              <p:nvPr userDrawn="1"/>
            </p:nvCxnSpPr>
            <p:spPr>
              <a:xfrm>
                <a:off x="0" y="-724066"/>
                <a:ext cx="10156824" cy="0"/>
              </a:xfrm>
              <a:prstGeom prst="line">
                <a:avLst/>
              </a:prstGeom>
              <a:ln>
                <a:solidFill>
                  <a:schemeClr val="bg1">
                    <a:lumMod val="75000"/>
                  </a:schemeClr>
                </a:solidFill>
                <a:prstDash val="dash"/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4" name="Gruppe 33">
              <a:extLst>
                <a:ext uri="{FF2B5EF4-FFF2-40B4-BE49-F238E27FC236}">
                  <a16:creationId xmlns:a16="http://schemas.microsoft.com/office/drawing/2014/main" id="{D2003B3E-181B-8A4C-AE22-1F0D2605D09F}"/>
                </a:ext>
              </a:extLst>
            </p:cNvPr>
            <p:cNvGrpSpPr/>
            <p:nvPr userDrawn="1"/>
          </p:nvGrpSpPr>
          <p:grpSpPr>
            <a:xfrm>
              <a:off x="0" y="-867666"/>
              <a:ext cx="8128000" cy="206078"/>
              <a:chOff x="0" y="-1191934"/>
              <a:chExt cx="8128000" cy="206078"/>
            </a:xfrm>
          </p:grpSpPr>
          <p:sp>
            <p:nvSpPr>
              <p:cNvPr id="45" name="Rektangel 44">
                <a:extLst>
                  <a:ext uri="{FF2B5EF4-FFF2-40B4-BE49-F238E27FC236}">
                    <a16:creationId xmlns:a16="http://schemas.microsoft.com/office/drawing/2014/main" id="{647ADF1D-5F42-8D47-AD41-E4F201CF52A9}"/>
                  </a:ext>
                </a:extLst>
              </p:cNvPr>
              <p:cNvSpPr/>
              <p:nvPr/>
            </p:nvSpPr>
            <p:spPr>
              <a:xfrm>
                <a:off x="0" y="-1191934"/>
                <a:ext cx="8128000" cy="206078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R="0" lvl="0" indent="0" algn="r" fontAlgn="auto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nb-NO" sz="700" b="0" i="0" u="none" strike="noStrike" cap="none" spc="0" normalizeH="0" baseline="0" noProof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</a:rPr>
                  <a:t>22,56 cm</a:t>
                </a:r>
              </a:p>
            </p:txBody>
          </p:sp>
          <p:cxnSp>
            <p:nvCxnSpPr>
              <p:cNvPr id="46" name="Rett linje 45">
                <a:extLst>
                  <a:ext uri="{FF2B5EF4-FFF2-40B4-BE49-F238E27FC236}">
                    <a16:creationId xmlns:a16="http://schemas.microsoft.com/office/drawing/2014/main" id="{D6EA2D86-99A2-F14C-ADD4-53641A8A7F64}"/>
                  </a:ext>
                </a:extLst>
              </p:cNvPr>
              <p:cNvCxnSpPr>
                <a:cxnSpLocks/>
              </p:cNvCxnSpPr>
              <p:nvPr userDrawn="1"/>
            </p:nvCxnSpPr>
            <p:spPr>
              <a:xfrm>
                <a:off x="0" y="-985856"/>
                <a:ext cx="8128000" cy="0"/>
              </a:xfrm>
              <a:prstGeom prst="line">
                <a:avLst/>
              </a:prstGeom>
              <a:ln>
                <a:solidFill>
                  <a:schemeClr val="bg1">
                    <a:lumMod val="75000"/>
                  </a:schemeClr>
                </a:solidFill>
                <a:prstDash val="dash"/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5" name="Gruppe 34">
              <a:extLst>
                <a:ext uri="{FF2B5EF4-FFF2-40B4-BE49-F238E27FC236}">
                  <a16:creationId xmlns:a16="http://schemas.microsoft.com/office/drawing/2014/main" id="{A83433ED-4FB5-2B4F-9191-C83A94955236}"/>
                </a:ext>
              </a:extLst>
            </p:cNvPr>
            <p:cNvGrpSpPr/>
            <p:nvPr userDrawn="1"/>
          </p:nvGrpSpPr>
          <p:grpSpPr>
            <a:xfrm>
              <a:off x="-800" y="-990766"/>
              <a:ext cx="6091200" cy="206078"/>
              <a:chOff x="0" y="-1453724"/>
              <a:chExt cx="6091200" cy="206078"/>
            </a:xfrm>
          </p:grpSpPr>
          <p:sp>
            <p:nvSpPr>
              <p:cNvPr id="43" name="Rektangel 42">
                <a:extLst>
                  <a:ext uri="{FF2B5EF4-FFF2-40B4-BE49-F238E27FC236}">
                    <a16:creationId xmlns:a16="http://schemas.microsoft.com/office/drawing/2014/main" id="{A7E6EB65-4D53-4849-B81B-72E7F6DB7DBA}"/>
                  </a:ext>
                </a:extLst>
              </p:cNvPr>
              <p:cNvSpPr/>
              <p:nvPr/>
            </p:nvSpPr>
            <p:spPr>
              <a:xfrm>
                <a:off x="0" y="-1453724"/>
                <a:ext cx="6091200" cy="206078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R="0" lvl="0" indent="0" algn="r" fontAlgn="auto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nb-NO" sz="700" b="0" i="0" u="none" strike="noStrike" cap="none" spc="0" normalizeH="0" baseline="0" noProof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</a:rPr>
                  <a:t>16,92 cm</a:t>
                </a:r>
              </a:p>
            </p:txBody>
          </p:sp>
          <p:cxnSp>
            <p:nvCxnSpPr>
              <p:cNvPr id="44" name="Rett linje 43">
                <a:extLst>
                  <a:ext uri="{FF2B5EF4-FFF2-40B4-BE49-F238E27FC236}">
                    <a16:creationId xmlns:a16="http://schemas.microsoft.com/office/drawing/2014/main" id="{F2B3A6CA-D596-AF46-A9EC-6AC4827C6275}"/>
                  </a:ext>
                </a:extLst>
              </p:cNvPr>
              <p:cNvCxnSpPr>
                <a:cxnSpLocks/>
              </p:cNvCxnSpPr>
              <p:nvPr userDrawn="1"/>
            </p:nvCxnSpPr>
            <p:spPr>
              <a:xfrm>
                <a:off x="0" y="-1247646"/>
                <a:ext cx="6091200" cy="0"/>
              </a:xfrm>
              <a:prstGeom prst="line">
                <a:avLst/>
              </a:prstGeom>
              <a:ln>
                <a:solidFill>
                  <a:schemeClr val="bg1">
                    <a:lumMod val="75000"/>
                  </a:schemeClr>
                </a:solidFill>
                <a:prstDash val="dash"/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6" name="Gruppe 35">
              <a:extLst>
                <a:ext uri="{FF2B5EF4-FFF2-40B4-BE49-F238E27FC236}">
                  <a16:creationId xmlns:a16="http://schemas.microsoft.com/office/drawing/2014/main" id="{FA7B6066-4DFD-E94C-94AB-69F5B53199FE}"/>
                </a:ext>
              </a:extLst>
            </p:cNvPr>
            <p:cNvGrpSpPr/>
            <p:nvPr userDrawn="1"/>
          </p:nvGrpSpPr>
          <p:grpSpPr>
            <a:xfrm>
              <a:off x="0" y="-1113866"/>
              <a:ext cx="4060800" cy="206078"/>
              <a:chOff x="0" y="-1715514"/>
              <a:chExt cx="4060800" cy="206078"/>
            </a:xfrm>
          </p:grpSpPr>
          <p:sp>
            <p:nvSpPr>
              <p:cNvPr id="41" name="Rektangel 40">
                <a:extLst>
                  <a:ext uri="{FF2B5EF4-FFF2-40B4-BE49-F238E27FC236}">
                    <a16:creationId xmlns:a16="http://schemas.microsoft.com/office/drawing/2014/main" id="{A0039850-834E-CC40-B3F3-683135B32A66}"/>
                  </a:ext>
                </a:extLst>
              </p:cNvPr>
              <p:cNvSpPr/>
              <p:nvPr/>
            </p:nvSpPr>
            <p:spPr>
              <a:xfrm>
                <a:off x="0" y="-1715514"/>
                <a:ext cx="4060800" cy="206078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R="0" lvl="0" indent="0" algn="r" fontAlgn="auto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nb-NO" sz="700" b="0" i="0" u="none" strike="noStrike" cap="none" spc="0" normalizeH="0" baseline="0" noProof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</a:rPr>
                  <a:t>11,28 cm</a:t>
                </a:r>
              </a:p>
            </p:txBody>
          </p:sp>
          <p:cxnSp>
            <p:nvCxnSpPr>
              <p:cNvPr id="42" name="Rett linje 41">
                <a:extLst>
                  <a:ext uri="{FF2B5EF4-FFF2-40B4-BE49-F238E27FC236}">
                    <a16:creationId xmlns:a16="http://schemas.microsoft.com/office/drawing/2014/main" id="{B824AF56-ECEA-4043-9C18-8E90194DD88A}"/>
                  </a:ext>
                </a:extLst>
              </p:cNvPr>
              <p:cNvCxnSpPr>
                <a:cxnSpLocks/>
              </p:cNvCxnSpPr>
              <p:nvPr userDrawn="1"/>
            </p:nvCxnSpPr>
            <p:spPr>
              <a:xfrm>
                <a:off x="0" y="-1509436"/>
                <a:ext cx="4060800" cy="0"/>
              </a:xfrm>
              <a:prstGeom prst="line">
                <a:avLst/>
              </a:prstGeom>
              <a:ln>
                <a:solidFill>
                  <a:schemeClr val="bg1">
                    <a:lumMod val="75000"/>
                  </a:schemeClr>
                </a:solidFill>
                <a:prstDash val="dash"/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7" name="Gruppe 36">
              <a:extLst>
                <a:ext uri="{FF2B5EF4-FFF2-40B4-BE49-F238E27FC236}">
                  <a16:creationId xmlns:a16="http://schemas.microsoft.com/office/drawing/2014/main" id="{F11CB56F-0A6B-4543-801E-C174C1568B52}"/>
                </a:ext>
              </a:extLst>
            </p:cNvPr>
            <p:cNvGrpSpPr/>
            <p:nvPr userDrawn="1"/>
          </p:nvGrpSpPr>
          <p:grpSpPr>
            <a:xfrm>
              <a:off x="0" y="-1229864"/>
              <a:ext cx="1015200" cy="206078"/>
              <a:chOff x="0" y="-1959289"/>
              <a:chExt cx="1015200" cy="206078"/>
            </a:xfrm>
          </p:grpSpPr>
          <p:sp>
            <p:nvSpPr>
              <p:cNvPr id="39" name="Rektangel 38">
                <a:extLst>
                  <a:ext uri="{FF2B5EF4-FFF2-40B4-BE49-F238E27FC236}">
                    <a16:creationId xmlns:a16="http://schemas.microsoft.com/office/drawing/2014/main" id="{A90B194E-0C82-8C43-8756-A40AF75761D0}"/>
                  </a:ext>
                </a:extLst>
              </p:cNvPr>
              <p:cNvSpPr/>
              <p:nvPr/>
            </p:nvSpPr>
            <p:spPr>
              <a:xfrm>
                <a:off x="0" y="-1959289"/>
                <a:ext cx="1015200" cy="206078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R="0" lvl="0" indent="0" algn="r" fontAlgn="auto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nb-NO" sz="700" b="0" i="0" u="none" strike="noStrike" cap="none" spc="0" normalizeH="0" baseline="0" noProof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</a:rPr>
                  <a:t>2,82 cm</a:t>
                </a:r>
              </a:p>
            </p:txBody>
          </p:sp>
          <p:cxnSp>
            <p:nvCxnSpPr>
              <p:cNvPr id="40" name="Rett linje 39">
                <a:extLst>
                  <a:ext uri="{FF2B5EF4-FFF2-40B4-BE49-F238E27FC236}">
                    <a16:creationId xmlns:a16="http://schemas.microsoft.com/office/drawing/2014/main" id="{AAC9C1BD-3CA7-FC4B-8E3D-DE83E5B7C7D0}"/>
                  </a:ext>
                </a:extLst>
              </p:cNvPr>
              <p:cNvCxnSpPr>
                <a:cxnSpLocks/>
              </p:cNvCxnSpPr>
              <p:nvPr userDrawn="1"/>
            </p:nvCxnSpPr>
            <p:spPr>
              <a:xfrm>
                <a:off x="0" y="-1764452"/>
                <a:ext cx="1015200" cy="0"/>
              </a:xfrm>
              <a:prstGeom prst="line">
                <a:avLst/>
              </a:prstGeom>
              <a:ln>
                <a:solidFill>
                  <a:schemeClr val="bg1">
                    <a:lumMod val="75000"/>
                  </a:schemeClr>
                </a:solidFill>
                <a:prstDash val="dash"/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38" name="Rett linje 37">
              <a:extLst>
                <a:ext uri="{FF2B5EF4-FFF2-40B4-BE49-F238E27FC236}">
                  <a16:creationId xmlns:a16="http://schemas.microsoft.com/office/drawing/2014/main" id="{C7A51BD2-CD19-A647-9106-EE6264D8BE88}"/>
                </a:ext>
              </a:extLst>
            </p:cNvPr>
            <p:cNvCxnSpPr/>
            <p:nvPr userDrawn="1"/>
          </p:nvCxnSpPr>
          <p:spPr>
            <a:xfrm>
              <a:off x="1015200" y="-1113866"/>
              <a:ext cx="0" cy="166125"/>
            </a:xfrm>
            <a:prstGeom prst="line">
              <a:avLst/>
            </a:prstGeom>
            <a:ln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7" name="Gruppe 56">
            <a:extLst>
              <a:ext uri="{FF2B5EF4-FFF2-40B4-BE49-F238E27FC236}">
                <a16:creationId xmlns:a16="http://schemas.microsoft.com/office/drawing/2014/main" id="{1255D6A5-7C18-3546-BA08-2FFEDAB34041}"/>
              </a:ext>
            </a:extLst>
          </p:cNvPr>
          <p:cNvGrpSpPr/>
          <p:nvPr userDrawn="1"/>
        </p:nvGrpSpPr>
        <p:grpSpPr>
          <a:xfrm>
            <a:off x="-715963" y="-4004"/>
            <a:ext cx="590564" cy="6862004"/>
            <a:chOff x="-715963" y="-4004"/>
            <a:chExt cx="590564" cy="6862004"/>
          </a:xfrm>
        </p:grpSpPr>
        <p:sp>
          <p:nvSpPr>
            <p:cNvPr id="58" name="Rektangel 57">
              <a:extLst>
                <a:ext uri="{FF2B5EF4-FFF2-40B4-BE49-F238E27FC236}">
                  <a16:creationId xmlns:a16="http://schemas.microsoft.com/office/drawing/2014/main" id="{83B42075-3A5C-1E46-A9FA-362B5515A8A6}"/>
                </a:ext>
              </a:extLst>
            </p:cNvPr>
            <p:cNvSpPr/>
            <p:nvPr/>
          </p:nvSpPr>
          <p:spPr>
            <a:xfrm rot="16200000">
              <a:off x="-591311" y="6392613"/>
              <a:ext cx="765175" cy="1656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R="0" lvl="0" indent="0" algn="ctr" fontAlgn="auto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kumimoji="0" lang="nb-NO" sz="700" b="0" i="0" u="none" strike="noStrike" cap="none" spc="0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</a:rPr>
                <a:t>2,13 cm</a:t>
              </a:r>
            </a:p>
          </p:txBody>
        </p:sp>
        <p:sp>
          <p:nvSpPr>
            <p:cNvPr id="59" name="Rektangel 58">
              <a:extLst>
                <a:ext uri="{FF2B5EF4-FFF2-40B4-BE49-F238E27FC236}">
                  <a16:creationId xmlns:a16="http://schemas.microsoft.com/office/drawing/2014/main" id="{D106EC1A-221F-0A4B-9475-29240E861AA7}"/>
                </a:ext>
              </a:extLst>
            </p:cNvPr>
            <p:cNvSpPr/>
            <p:nvPr userDrawn="1"/>
          </p:nvSpPr>
          <p:spPr>
            <a:xfrm rot="16200000">
              <a:off x="-1224723" y="4993196"/>
              <a:ext cx="2032000" cy="1656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nb-NO" sz="700" b="0" i="0" u="none" strike="noStrike" kern="1200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rPr>
                <a:t>5,64 cm</a:t>
              </a:r>
            </a:p>
          </p:txBody>
        </p:sp>
        <p:sp>
          <p:nvSpPr>
            <p:cNvPr id="60" name="Rektangel 59">
              <a:extLst>
                <a:ext uri="{FF2B5EF4-FFF2-40B4-BE49-F238E27FC236}">
                  <a16:creationId xmlns:a16="http://schemas.microsoft.com/office/drawing/2014/main" id="{7637FBCC-CEAF-474B-9393-8790DD5AFB51}"/>
                </a:ext>
              </a:extLst>
            </p:cNvPr>
            <p:cNvSpPr/>
            <p:nvPr userDrawn="1"/>
          </p:nvSpPr>
          <p:spPr>
            <a:xfrm rot="16200000">
              <a:off x="-1224723" y="2961196"/>
              <a:ext cx="2032000" cy="1656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R="0" lvl="0" indent="0" algn="ctr" fontAlgn="auto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kumimoji="0" lang="nb-NO" sz="700" b="0" i="0" u="none" strike="noStrike" cap="none" spc="0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</a:rPr>
                <a:t>5,64 cm</a:t>
              </a:r>
            </a:p>
          </p:txBody>
        </p:sp>
        <p:sp>
          <p:nvSpPr>
            <p:cNvPr id="61" name="Rektangel 60">
              <a:extLst>
                <a:ext uri="{FF2B5EF4-FFF2-40B4-BE49-F238E27FC236}">
                  <a16:creationId xmlns:a16="http://schemas.microsoft.com/office/drawing/2014/main" id="{58DA230D-EB5E-5B47-A595-BC7A0838781B}"/>
                </a:ext>
              </a:extLst>
            </p:cNvPr>
            <p:cNvSpPr/>
            <p:nvPr userDrawn="1"/>
          </p:nvSpPr>
          <p:spPr>
            <a:xfrm rot="16200000">
              <a:off x="-1224723" y="929196"/>
              <a:ext cx="2032000" cy="1656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R="0" lvl="0" indent="0" algn="ctr" fontAlgn="auto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kumimoji="0" lang="nb-NO" sz="700" b="0" i="0" u="none" strike="noStrike" cap="none" spc="0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</a:rPr>
                <a:t>5,64 cm</a:t>
              </a:r>
            </a:p>
          </p:txBody>
        </p:sp>
        <p:cxnSp>
          <p:nvCxnSpPr>
            <p:cNvPr id="62" name="Rett linje 61">
              <a:extLst>
                <a:ext uri="{FF2B5EF4-FFF2-40B4-BE49-F238E27FC236}">
                  <a16:creationId xmlns:a16="http://schemas.microsoft.com/office/drawing/2014/main" id="{29A6395B-F80C-7247-AF08-0815CB4E5CAF}"/>
                </a:ext>
              </a:extLst>
            </p:cNvPr>
            <p:cNvCxnSpPr>
              <a:cxnSpLocks/>
            </p:cNvCxnSpPr>
            <p:nvPr userDrawn="1"/>
          </p:nvCxnSpPr>
          <p:spPr>
            <a:xfrm rot="16200000">
              <a:off x="-216188" y="3976734"/>
              <a:ext cx="0" cy="166125"/>
            </a:xfrm>
            <a:prstGeom prst="line">
              <a:avLst/>
            </a:prstGeom>
            <a:ln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Rett linje 62">
              <a:extLst>
                <a:ext uri="{FF2B5EF4-FFF2-40B4-BE49-F238E27FC236}">
                  <a16:creationId xmlns:a16="http://schemas.microsoft.com/office/drawing/2014/main" id="{8E28BDF9-D392-E74A-B639-BDDDD5173217}"/>
                </a:ext>
              </a:extLst>
            </p:cNvPr>
            <p:cNvCxnSpPr>
              <a:cxnSpLocks/>
            </p:cNvCxnSpPr>
            <p:nvPr userDrawn="1"/>
          </p:nvCxnSpPr>
          <p:spPr>
            <a:xfrm flipV="1">
              <a:off x="-650022" y="4059797"/>
              <a:ext cx="523098" cy="0"/>
            </a:xfrm>
            <a:prstGeom prst="line">
              <a:avLst/>
            </a:prstGeom>
            <a:ln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Rett linje 63">
              <a:extLst>
                <a:ext uri="{FF2B5EF4-FFF2-40B4-BE49-F238E27FC236}">
                  <a16:creationId xmlns:a16="http://schemas.microsoft.com/office/drawing/2014/main" id="{B18FF123-D027-C14E-AB15-B6FA96912712}"/>
                </a:ext>
              </a:extLst>
            </p:cNvPr>
            <p:cNvCxnSpPr>
              <a:cxnSpLocks/>
              <a:stCxn id="66" idx="3"/>
            </p:cNvCxnSpPr>
            <p:nvPr userDrawn="1"/>
          </p:nvCxnSpPr>
          <p:spPr>
            <a:xfrm flipV="1">
              <a:off x="-489823" y="-3804"/>
              <a:ext cx="363900" cy="5400"/>
            </a:xfrm>
            <a:prstGeom prst="line">
              <a:avLst/>
            </a:prstGeom>
            <a:ln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Rett linje 64">
              <a:extLst>
                <a:ext uri="{FF2B5EF4-FFF2-40B4-BE49-F238E27FC236}">
                  <a16:creationId xmlns:a16="http://schemas.microsoft.com/office/drawing/2014/main" id="{8D0FBEDD-4B7F-AB4D-A811-0314736171E9}"/>
                </a:ext>
              </a:extLst>
            </p:cNvPr>
            <p:cNvCxnSpPr>
              <a:cxnSpLocks/>
              <a:stCxn id="66" idx="1"/>
            </p:cNvCxnSpPr>
            <p:nvPr userDrawn="1"/>
          </p:nvCxnSpPr>
          <p:spPr>
            <a:xfrm flipV="1">
              <a:off x="-489823" y="6091998"/>
              <a:ext cx="363900" cy="798"/>
            </a:xfrm>
            <a:prstGeom prst="line">
              <a:avLst/>
            </a:prstGeom>
            <a:ln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6" name="Rektangel 65">
              <a:extLst>
                <a:ext uri="{FF2B5EF4-FFF2-40B4-BE49-F238E27FC236}">
                  <a16:creationId xmlns:a16="http://schemas.microsoft.com/office/drawing/2014/main" id="{F95F586E-E9CB-7F4E-875F-DFADD3742B91}"/>
                </a:ext>
              </a:extLst>
            </p:cNvPr>
            <p:cNvSpPr/>
            <p:nvPr userDrawn="1"/>
          </p:nvSpPr>
          <p:spPr>
            <a:xfrm rot="16200000">
              <a:off x="-3535423" y="2944157"/>
              <a:ext cx="6091200" cy="20607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R="0" lvl="0" indent="0" algn="l" fontAlgn="auto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kumimoji="0" lang="nb-NO" sz="700" b="0" i="0" u="none" strike="noStrike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</a:rPr>
                <a:t>16,92 cm</a:t>
              </a:r>
            </a:p>
          </p:txBody>
        </p:sp>
        <p:cxnSp>
          <p:nvCxnSpPr>
            <p:cNvPr id="67" name="Rett linje 66">
              <a:extLst>
                <a:ext uri="{FF2B5EF4-FFF2-40B4-BE49-F238E27FC236}">
                  <a16:creationId xmlns:a16="http://schemas.microsoft.com/office/drawing/2014/main" id="{18AC3B52-7605-124D-9366-1406BC09415E}"/>
                </a:ext>
              </a:extLst>
            </p:cNvPr>
            <p:cNvCxnSpPr>
              <a:cxnSpLocks/>
            </p:cNvCxnSpPr>
            <p:nvPr userDrawn="1"/>
          </p:nvCxnSpPr>
          <p:spPr>
            <a:xfrm rot="16200000">
              <a:off x="-3432384" y="3047196"/>
              <a:ext cx="6091200" cy="0"/>
            </a:xfrm>
            <a:prstGeom prst="line">
              <a:avLst/>
            </a:prstGeom>
            <a:ln>
              <a:solidFill>
                <a:schemeClr val="bg1">
                  <a:lumMod val="75000"/>
                </a:schemeClr>
              </a:solidFill>
              <a:prstDash val="dash"/>
              <a:headEnd type="triangl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8" name="Rektangel 67">
              <a:extLst>
                <a:ext uri="{FF2B5EF4-FFF2-40B4-BE49-F238E27FC236}">
                  <a16:creationId xmlns:a16="http://schemas.microsoft.com/office/drawing/2014/main" id="{6D64798A-AF2F-F64B-B9C6-A6DDADD19126}"/>
                </a:ext>
              </a:extLst>
            </p:cNvPr>
            <p:cNvSpPr/>
            <p:nvPr userDrawn="1"/>
          </p:nvSpPr>
          <p:spPr>
            <a:xfrm rot="16200000">
              <a:off x="-2642025" y="1927658"/>
              <a:ext cx="4058201" cy="20607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R="0" lvl="0" indent="0" algn="l" fontAlgn="auto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kumimoji="0" lang="nb-NO" sz="700" b="0" i="0" u="none" strike="noStrike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</a:rPr>
                <a:t>11,28 cm</a:t>
              </a:r>
            </a:p>
          </p:txBody>
        </p:sp>
        <p:cxnSp>
          <p:nvCxnSpPr>
            <p:cNvPr id="69" name="Rett linje 68">
              <a:extLst>
                <a:ext uri="{FF2B5EF4-FFF2-40B4-BE49-F238E27FC236}">
                  <a16:creationId xmlns:a16="http://schemas.microsoft.com/office/drawing/2014/main" id="{F95D1769-0224-4D4A-B6BA-84065BF4B8EE}"/>
                </a:ext>
              </a:extLst>
            </p:cNvPr>
            <p:cNvCxnSpPr>
              <a:cxnSpLocks/>
            </p:cNvCxnSpPr>
            <p:nvPr userDrawn="1"/>
          </p:nvCxnSpPr>
          <p:spPr>
            <a:xfrm rot="16200000">
              <a:off x="-2540284" y="2031996"/>
              <a:ext cx="4060800" cy="0"/>
            </a:xfrm>
            <a:prstGeom prst="line">
              <a:avLst/>
            </a:prstGeom>
            <a:ln>
              <a:solidFill>
                <a:schemeClr val="bg1">
                  <a:lumMod val="75000"/>
                </a:schemeClr>
              </a:solidFill>
              <a:prstDash val="dash"/>
              <a:headEnd type="triangl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Rett linje 69">
              <a:extLst>
                <a:ext uri="{FF2B5EF4-FFF2-40B4-BE49-F238E27FC236}">
                  <a16:creationId xmlns:a16="http://schemas.microsoft.com/office/drawing/2014/main" id="{6CFB1E29-DA85-B549-BFD0-C834FE927E61}"/>
                </a:ext>
              </a:extLst>
            </p:cNvPr>
            <p:cNvCxnSpPr/>
            <p:nvPr userDrawn="1"/>
          </p:nvCxnSpPr>
          <p:spPr>
            <a:xfrm rot="16200000">
              <a:off x="-208461" y="6773298"/>
              <a:ext cx="0" cy="166125"/>
            </a:xfrm>
            <a:prstGeom prst="line">
              <a:avLst/>
            </a:prstGeom>
            <a:ln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Rett linje 70">
              <a:extLst>
                <a:ext uri="{FF2B5EF4-FFF2-40B4-BE49-F238E27FC236}">
                  <a16:creationId xmlns:a16="http://schemas.microsoft.com/office/drawing/2014/main" id="{5AF03FC7-8289-7A4E-A1A6-339D9AF6FCDC}"/>
                </a:ext>
              </a:extLst>
            </p:cNvPr>
            <p:cNvCxnSpPr>
              <a:cxnSpLocks/>
            </p:cNvCxnSpPr>
            <p:nvPr userDrawn="1"/>
          </p:nvCxnSpPr>
          <p:spPr>
            <a:xfrm rot="16200000">
              <a:off x="-216188" y="1943964"/>
              <a:ext cx="0" cy="166125"/>
            </a:xfrm>
            <a:prstGeom prst="line">
              <a:avLst/>
            </a:prstGeom>
            <a:ln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2" name="TekstSylinder 71">
            <a:extLst>
              <a:ext uri="{FF2B5EF4-FFF2-40B4-BE49-F238E27FC236}">
                <a16:creationId xmlns:a16="http://schemas.microsoft.com/office/drawing/2014/main" id="{4CC3D295-8F51-F14C-A0DE-43811CC503C3}"/>
              </a:ext>
            </a:extLst>
          </p:cNvPr>
          <p:cNvSpPr txBox="1"/>
          <p:nvPr userDrawn="1"/>
        </p:nvSpPr>
        <p:spPr>
          <a:xfrm>
            <a:off x="0" y="-213030"/>
            <a:ext cx="3068662" cy="206078"/>
          </a:xfrm>
          <a:prstGeom prst="rect">
            <a:avLst/>
          </a:prstGeom>
          <a:noFill/>
        </p:spPr>
        <p:txBody>
          <a:bodyPr wrap="none" lIns="0" tIns="0" rIns="0" bIns="0" rtlCol="0" anchor="ctr">
            <a:noAutofit/>
          </a:bodyPr>
          <a:lstStyle/>
          <a:p>
            <a:pPr algn="l"/>
            <a:r>
              <a:rPr lang="nb-NO" sz="800" dirty="0">
                <a:solidFill>
                  <a:schemeClr val="tx1"/>
                </a:solidFill>
              </a:rPr>
              <a:t>Oslo 2018 / Innholdssider / positiv</a:t>
            </a:r>
          </a:p>
        </p:txBody>
      </p:sp>
    </p:spTree>
    <p:extLst>
      <p:ext uri="{BB962C8B-B14F-4D97-AF65-F5344CB8AC3E}">
        <p14:creationId xmlns:p14="http://schemas.microsoft.com/office/powerpoint/2010/main" val="271418741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tellysbilde bilde ungdomskoleelever">
    <p:bg>
      <p:bgPr>
        <a:solidFill>
          <a:srgbClr val="C7F6C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ktangel 8">
            <a:extLst>
              <a:ext uri="{FF2B5EF4-FFF2-40B4-BE49-F238E27FC236}">
                <a16:creationId xmlns:a16="http://schemas.microsoft.com/office/drawing/2014/main" id="{2051E715-0C35-C940-9034-9C879AE08CC3}"/>
              </a:ext>
            </a:extLst>
          </p:cNvPr>
          <p:cNvSpPr/>
          <p:nvPr userDrawn="1"/>
        </p:nvSpPr>
        <p:spPr>
          <a:xfrm>
            <a:off x="0" y="0"/>
            <a:ext cx="6091200" cy="6091200"/>
          </a:xfrm>
          <a:prstGeom prst="rect">
            <a:avLst/>
          </a:prstGeom>
          <a:solidFill>
            <a:srgbClr val="034B4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3D9EED-5C9F-1D41-958F-38DA9D96F84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20000" y="10736237"/>
            <a:ext cx="1315175" cy="365125"/>
          </a:xfrm>
        </p:spPr>
        <p:txBody>
          <a:bodyPr/>
          <a:lstStyle/>
          <a:p>
            <a:fld id="{F29D7420-2B41-5A47-8224-27AB9025098A}" type="datetime1">
              <a:rPr lang="nb-NO" smtClean="0"/>
              <a:t>12.12.2022</a:t>
            </a:fld>
            <a:endParaRPr lang="nb-NO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2D4BB38-9DEC-8A4A-A28C-A72E746187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64000" y="10736237"/>
            <a:ext cx="4064000" cy="365125"/>
          </a:xfrm>
        </p:spPr>
        <p:txBody>
          <a:bodyPr/>
          <a:lstStyle/>
          <a:p>
            <a:endParaRPr lang="nb-NO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F6218E-19D0-9045-BA8C-375EC73898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-1" y="10736237"/>
            <a:ext cx="695325" cy="365125"/>
          </a:xfrm>
        </p:spPr>
        <p:txBody>
          <a:bodyPr/>
          <a:lstStyle/>
          <a:p>
            <a:fld id="{8ACEFDFC-287E-0A4D-81A7-6CC8C070690D}" type="slidenum">
              <a:rPr lang="nb-NO" smtClean="0"/>
              <a:t>‹#›</a:t>
            </a:fld>
            <a:endParaRPr lang="nb-NO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21876AE-925E-B54B-8332-CF69E613AE64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019175" y="1397808"/>
            <a:ext cx="5073650" cy="2663015"/>
          </a:xfrm>
          <a:prstGeom prst="rect">
            <a:avLst/>
          </a:prstGeom>
          <a:noFill/>
        </p:spPr>
        <p:txBody>
          <a:bodyPr lIns="0" tIns="360000" rIns="720000" bIns="360000" anchor="b" anchorCtr="0">
            <a:normAutofit/>
          </a:bodyPr>
          <a:lstStyle>
            <a:lvl1pPr algn="l">
              <a:lnSpc>
                <a:spcPct val="100000"/>
              </a:lnSpc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A89F96C-53AF-C948-A865-09F73F95ADEC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019175" y="4060824"/>
            <a:ext cx="3807267" cy="2032001"/>
          </a:xfrm>
        </p:spPr>
        <p:txBody>
          <a:bodyPr lIns="0" tIns="180000" rIns="360000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spcAft>
                <a:spcPts val="200"/>
              </a:spcAft>
              <a:buNone/>
              <a:tabLst>
                <a:tab pos="1331913" algn="l"/>
              </a:tabLst>
              <a:defRPr sz="18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dirty="0"/>
          </a:p>
        </p:txBody>
      </p:sp>
      <p:sp>
        <p:nvSpPr>
          <p:cNvPr id="10" name="TekstSylinder 9">
            <a:extLst>
              <a:ext uri="{FF2B5EF4-FFF2-40B4-BE49-F238E27FC236}">
                <a16:creationId xmlns:a16="http://schemas.microsoft.com/office/drawing/2014/main" id="{0DC99E27-7C6D-AE4A-B279-77DB37BAD325}"/>
              </a:ext>
            </a:extLst>
          </p:cNvPr>
          <p:cNvSpPr txBox="1"/>
          <p:nvPr userDrawn="1"/>
        </p:nvSpPr>
        <p:spPr>
          <a:xfrm>
            <a:off x="695321" y="-213030"/>
            <a:ext cx="3368679" cy="206078"/>
          </a:xfrm>
          <a:prstGeom prst="rect">
            <a:avLst/>
          </a:prstGeom>
          <a:noFill/>
        </p:spPr>
        <p:txBody>
          <a:bodyPr wrap="none" lIns="0" tIns="0" rIns="0" bIns="0" rtlCol="0" anchor="ctr">
            <a:noAutofit/>
          </a:bodyPr>
          <a:lstStyle/>
          <a:p>
            <a:pPr algn="l"/>
            <a:r>
              <a:rPr lang="nb-NO" sz="800" dirty="0">
                <a:solidFill>
                  <a:schemeClr val="tx1"/>
                </a:solidFill>
              </a:rPr>
              <a:t>Tittellysbilde bilde positiv logo og bilde</a:t>
            </a:r>
          </a:p>
        </p:txBody>
      </p:sp>
      <p:sp>
        <p:nvSpPr>
          <p:cNvPr id="12" name="Plassholder for tekst 11"/>
          <p:cNvSpPr>
            <a:spLocks noGrp="1"/>
          </p:cNvSpPr>
          <p:nvPr>
            <p:ph type="body" sz="quarter" idx="13" hasCustomPrompt="1"/>
          </p:nvPr>
        </p:nvSpPr>
        <p:spPr>
          <a:xfrm>
            <a:off x="2134245" y="921423"/>
            <a:ext cx="3845120" cy="231358"/>
          </a:xfrm>
        </p:spPr>
        <p:txBody>
          <a:bodyPr/>
          <a:lstStyle>
            <a:lvl1pPr marL="0" indent="0" algn="r">
              <a:buFont typeface="Arial" panose="020B0604020202020204" pitchFamily="34" charset="0"/>
              <a:buNone/>
              <a:defRPr sz="1600" b="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nb-NO" dirty="0"/>
              <a:t>Klikk for å sette inn skolenavn</a:t>
            </a:r>
          </a:p>
        </p:txBody>
      </p:sp>
      <p:sp>
        <p:nvSpPr>
          <p:cNvPr id="14" name="TekstSylinder 13">
            <a:extLst>
              <a:ext uri="{FF2B5EF4-FFF2-40B4-BE49-F238E27FC236}">
                <a16:creationId xmlns:a16="http://schemas.microsoft.com/office/drawing/2014/main" id="{505CD018-4526-489F-A5D7-4537997D25C2}"/>
              </a:ext>
            </a:extLst>
          </p:cNvPr>
          <p:cNvSpPr txBox="1"/>
          <p:nvPr userDrawn="1"/>
        </p:nvSpPr>
        <p:spPr>
          <a:xfrm>
            <a:off x="10620000" y="871200"/>
            <a:ext cx="126405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nb-NO" sz="1600" dirty="0"/>
              <a:t>Osloskolen</a:t>
            </a:r>
          </a:p>
        </p:txBody>
      </p:sp>
      <p:pic>
        <p:nvPicPr>
          <p:cNvPr id="13" name="Bilde 12">
            <a:extLst>
              <a:ext uri="{FF2B5EF4-FFF2-40B4-BE49-F238E27FC236}">
                <a16:creationId xmlns:a16="http://schemas.microsoft.com/office/drawing/2014/main" id="{47ED8488-97C1-460E-BD07-CDE2811DB9E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454159" y="2760772"/>
            <a:ext cx="5429892" cy="2600101"/>
          </a:xfrm>
          <a:prstGeom prst="rect">
            <a:avLst/>
          </a:prstGeom>
        </p:spPr>
      </p:pic>
      <p:pic>
        <p:nvPicPr>
          <p:cNvPr id="15" name="Bilde 14">
            <a:extLst>
              <a:ext uri="{FF2B5EF4-FFF2-40B4-BE49-F238E27FC236}">
                <a16:creationId xmlns:a16="http://schemas.microsoft.com/office/drawing/2014/main" id="{F36E5944-46AF-4D4C-95A8-4AC7408ED8E8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031497" y="751359"/>
            <a:ext cx="939748" cy="4849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40769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tellysbilde 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Tittel 33">
            <a:extLst>
              <a:ext uri="{FF2B5EF4-FFF2-40B4-BE49-F238E27FC236}">
                <a16:creationId xmlns:a16="http://schemas.microsoft.com/office/drawing/2014/main" id="{A3816B5A-BCB5-0F46-87EA-8478916C49F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0" y="-1"/>
            <a:ext cx="12192000" cy="6092825"/>
          </a:xfrm>
          <a:custGeom>
            <a:avLst/>
            <a:gdLst>
              <a:gd name="connsiteX0" fmla="*/ 0 w 12192000"/>
              <a:gd name="connsiteY0" fmla="*/ 0 h 6092825"/>
              <a:gd name="connsiteX1" fmla="*/ 12192000 w 12192000"/>
              <a:gd name="connsiteY1" fmla="*/ 0 h 6092825"/>
              <a:gd name="connsiteX2" fmla="*/ 12192000 w 12192000"/>
              <a:gd name="connsiteY2" fmla="*/ 4062425 h 6092825"/>
              <a:gd name="connsiteX3" fmla="*/ 10161600 w 12192000"/>
              <a:gd name="connsiteY3" fmla="*/ 4062425 h 6092825"/>
              <a:gd name="connsiteX4" fmla="*/ 10161600 w 12192000"/>
              <a:gd name="connsiteY4" fmla="*/ 6092825 h 6092825"/>
              <a:gd name="connsiteX5" fmla="*/ 0 w 12192000"/>
              <a:gd name="connsiteY5" fmla="*/ 6092825 h 6092825"/>
              <a:gd name="connsiteX6" fmla="*/ 0 w 12192000"/>
              <a:gd name="connsiteY6" fmla="*/ 2030401 h 6092825"/>
              <a:gd name="connsiteX7" fmla="*/ 2030400 w 12192000"/>
              <a:gd name="connsiteY7" fmla="*/ 2030401 h 6092825"/>
              <a:gd name="connsiteX8" fmla="*/ 2030400 w 12192000"/>
              <a:gd name="connsiteY8" fmla="*/ 1 h 6092825"/>
              <a:gd name="connsiteX9" fmla="*/ 0 w 12192000"/>
              <a:gd name="connsiteY9" fmla="*/ 1 h 60928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2192000" h="6092825">
                <a:moveTo>
                  <a:pt x="0" y="0"/>
                </a:moveTo>
                <a:lnTo>
                  <a:pt x="12192000" y="0"/>
                </a:lnTo>
                <a:lnTo>
                  <a:pt x="12192000" y="4062425"/>
                </a:lnTo>
                <a:lnTo>
                  <a:pt x="10161600" y="4062425"/>
                </a:lnTo>
                <a:lnTo>
                  <a:pt x="10161600" y="6092825"/>
                </a:lnTo>
                <a:lnTo>
                  <a:pt x="0" y="6092825"/>
                </a:lnTo>
                <a:lnTo>
                  <a:pt x="0" y="2030401"/>
                </a:lnTo>
                <a:lnTo>
                  <a:pt x="2030400" y="2030401"/>
                </a:lnTo>
                <a:lnTo>
                  <a:pt x="2030400" y="1"/>
                </a:lnTo>
                <a:lnTo>
                  <a:pt x="0" y="1"/>
                </a:lnTo>
                <a:close/>
              </a:path>
            </a:pathLst>
          </a:custGeom>
          <a:solidFill>
            <a:schemeClr val="accent3"/>
          </a:solidFill>
        </p:spPr>
        <p:txBody>
          <a:bodyPr wrap="square" lIns="2534400" tIns="0" rIns="2030400" bIns="0" anchor="ctr" anchorCtr="0">
            <a:noAutofit/>
          </a:bodyPr>
          <a:lstStyle>
            <a:lvl1pPr algn="l">
              <a:lnSpc>
                <a:spcPct val="100000"/>
              </a:lnSpc>
              <a:defRPr sz="36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dirty="0"/>
          </a:p>
        </p:txBody>
      </p:sp>
      <p:sp>
        <p:nvSpPr>
          <p:cNvPr id="8" name="Plassholder for tekst 10">
            <a:extLst>
              <a:ext uri="{FF2B5EF4-FFF2-40B4-BE49-F238E27FC236}">
                <a16:creationId xmlns:a16="http://schemas.microsoft.com/office/drawing/2014/main" id="{86C772FF-C052-0C4B-8B32-A07216E1D990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0" y="1600"/>
            <a:ext cx="2030400" cy="2030400"/>
          </a:xfrm>
          <a:prstGeom prst="ellipse">
            <a:avLst/>
          </a:prstGeom>
          <a:solidFill>
            <a:schemeClr val="accent3"/>
          </a:solidFill>
        </p:spPr>
        <p:txBody>
          <a:bodyPr>
            <a:normAutofit/>
          </a:bodyPr>
          <a:lstStyle>
            <a:lvl1pPr marL="216000" indent="-216000">
              <a:buFont typeface="Arial" panose="020B0604020202020204" pitchFamily="34" charset="0"/>
              <a:buChar char="•"/>
              <a:defRPr sz="100">
                <a:solidFill>
                  <a:schemeClr val="accent5"/>
                </a:solidFill>
              </a:defRPr>
            </a:lvl1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3D9EED-5C9F-1D41-958F-38DA9D96F84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20000" y="10736237"/>
            <a:ext cx="1315175" cy="365125"/>
          </a:xfrm>
        </p:spPr>
        <p:txBody>
          <a:bodyPr/>
          <a:lstStyle/>
          <a:p>
            <a:fld id="{F641A862-612A-7D45-A0ED-07030570FC13}" type="datetime1">
              <a:rPr lang="nb-NO" smtClean="0"/>
              <a:t>12.12.2022</a:t>
            </a:fld>
            <a:endParaRPr lang="nb-NO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2D4BB38-9DEC-8A4A-A28C-A72E746187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64000" y="10736237"/>
            <a:ext cx="4064000" cy="365125"/>
          </a:xfrm>
        </p:spPr>
        <p:txBody>
          <a:bodyPr/>
          <a:lstStyle/>
          <a:p>
            <a:endParaRPr lang="nb-NO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F6218E-19D0-9045-BA8C-375EC73898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-1" y="10736237"/>
            <a:ext cx="695325" cy="365125"/>
          </a:xfrm>
        </p:spPr>
        <p:txBody>
          <a:bodyPr/>
          <a:lstStyle/>
          <a:p>
            <a:fld id="{8ACEFDFC-287E-0A4D-81A7-6CC8C070690D}" type="slidenum">
              <a:rPr lang="nb-NO" smtClean="0"/>
              <a:t>‹#›</a:t>
            </a:fld>
            <a:endParaRPr lang="nb-NO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A89F96C-53AF-C948-A865-09F73F95ADEC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2035175" y="4060824"/>
            <a:ext cx="8121600" cy="2032001"/>
          </a:xfrm>
        </p:spPr>
        <p:txBody>
          <a:bodyPr lIns="507600" tIns="180000" rIns="0" bIns="180000" anchor="ctr" anchorCtr="0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spcAft>
                <a:spcPts val="200"/>
              </a:spcAft>
              <a:buNone/>
              <a:tabLst>
                <a:tab pos="1331913" algn="l"/>
              </a:tabLst>
              <a:defRPr sz="18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dirty="0"/>
          </a:p>
        </p:txBody>
      </p:sp>
      <p:sp>
        <p:nvSpPr>
          <p:cNvPr id="36" name="Plassholder for tekst 10">
            <a:extLst>
              <a:ext uri="{FF2B5EF4-FFF2-40B4-BE49-F238E27FC236}">
                <a16:creationId xmlns:a16="http://schemas.microsoft.com/office/drawing/2014/main" id="{0D8F09A7-65FB-3F40-97E2-2CB9486DB088}"/>
              </a:ext>
            </a:extLst>
          </p:cNvPr>
          <p:cNvSpPr>
            <a:spLocks noGrp="1" noChangeAspect="1"/>
          </p:cNvSpPr>
          <p:nvPr>
            <p:ph type="body" sz="quarter" idx="18"/>
          </p:nvPr>
        </p:nvSpPr>
        <p:spPr>
          <a:xfrm>
            <a:off x="472037" y="476800"/>
            <a:ext cx="1080000" cy="1080000"/>
          </a:xfrm>
          <a:prstGeom prst="ellipse">
            <a:avLst/>
          </a:prstGeom>
          <a:blipFill>
            <a:blip r:embed="rId2"/>
            <a:stretch>
              <a:fillRect/>
            </a:stretch>
          </a:blipFill>
        </p:spPr>
        <p:txBody>
          <a:bodyPr>
            <a:normAutofit/>
          </a:bodyPr>
          <a:lstStyle>
            <a:lvl1pPr marL="216000" indent="-216000">
              <a:buFont typeface="Arial" panose="020B0604020202020204" pitchFamily="34" charset="0"/>
              <a:buChar char="•"/>
              <a:defRPr sz="100">
                <a:solidFill>
                  <a:schemeClr val="accent5"/>
                </a:solidFill>
              </a:defRPr>
            </a:lvl1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35" name="Plassholder for tekst 34">
            <a:extLst>
              <a:ext uri="{FF2B5EF4-FFF2-40B4-BE49-F238E27FC236}">
                <a16:creationId xmlns:a16="http://schemas.microsoft.com/office/drawing/2014/main" id="{D14C1774-FEBF-524B-97FE-D812858FF611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10152000" y="4060800"/>
            <a:ext cx="2030400" cy="2030400"/>
          </a:xfrm>
          <a:prstGeom prst="ellipse">
            <a:avLst/>
          </a:prstGeom>
          <a:solidFill>
            <a:schemeClr val="accent3"/>
          </a:solidFill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00">
                <a:solidFill>
                  <a:schemeClr val="accent5"/>
                </a:solidFill>
              </a:defRPr>
            </a:lvl1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10" name="TekstSylinder 9">
            <a:extLst>
              <a:ext uri="{FF2B5EF4-FFF2-40B4-BE49-F238E27FC236}">
                <a16:creationId xmlns:a16="http://schemas.microsoft.com/office/drawing/2014/main" id="{04EAEAEB-6DF7-6A4F-99C1-D8CA6540DCF8}"/>
              </a:ext>
            </a:extLst>
          </p:cNvPr>
          <p:cNvSpPr txBox="1"/>
          <p:nvPr userDrawn="1"/>
        </p:nvSpPr>
        <p:spPr>
          <a:xfrm>
            <a:off x="695321" y="-213030"/>
            <a:ext cx="3368679" cy="206078"/>
          </a:xfrm>
          <a:prstGeom prst="rect">
            <a:avLst/>
          </a:prstGeom>
          <a:noFill/>
        </p:spPr>
        <p:txBody>
          <a:bodyPr wrap="none" lIns="0" tIns="0" rIns="0" bIns="0" rtlCol="0" anchor="ctr">
            <a:noAutofit/>
          </a:bodyPr>
          <a:lstStyle/>
          <a:p>
            <a:pPr algn="l"/>
            <a:r>
              <a:rPr lang="nb-NO" sz="800" dirty="0">
                <a:solidFill>
                  <a:schemeClr val="tx1"/>
                </a:solidFill>
              </a:rPr>
              <a:t>Tittellysbilde rød 2</a:t>
            </a:r>
          </a:p>
        </p:txBody>
      </p:sp>
      <p:grpSp>
        <p:nvGrpSpPr>
          <p:cNvPr id="11" name="Gruppe 10">
            <a:extLst>
              <a:ext uri="{FF2B5EF4-FFF2-40B4-BE49-F238E27FC236}">
                <a16:creationId xmlns:a16="http://schemas.microsoft.com/office/drawing/2014/main" id="{2FAEAD23-FAD7-4841-BE65-85F2454506ED}"/>
              </a:ext>
            </a:extLst>
          </p:cNvPr>
          <p:cNvGrpSpPr/>
          <p:nvPr userDrawn="1"/>
        </p:nvGrpSpPr>
        <p:grpSpPr>
          <a:xfrm>
            <a:off x="-715963" y="-1306644"/>
            <a:ext cx="12909163" cy="8164644"/>
            <a:chOff x="-715963" y="-1306644"/>
            <a:chExt cx="12909163" cy="8164644"/>
          </a:xfrm>
        </p:grpSpPr>
        <p:grpSp>
          <p:nvGrpSpPr>
            <p:cNvPr id="12" name="Gruppe 11">
              <a:extLst>
                <a:ext uri="{FF2B5EF4-FFF2-40B4-BE49-F238E27FC236}">
                  <a16:creationId xmlns:a16="http://schemas.microsoft.com/office/drawing/2014/main" id="{945BE277-8316-AA4A-903E-0467DFF876EA}"/>
                </a:ext>
              </a:extLst>
            </p:cNvPr>
            <p:cNvGrpSpPr/>
            <p:nvPr userDrawn="1"/>
          </p:nvGrpSpPr>
          <p:grpSpPr>
            <a:xfrm>
              <a:off x="-800" y="-1306644"/>
              <a:ext cx="12194000" cy="1075340"/>
              <a:chOff x="-800" y="-1229864"/>
              <a:chExt cx="12194000" cy="1075340"/>
            </a:xfrm>
          </p:grpSpPr>
          <p:grpSp>
            <p:nvGrpSpPr>
              <p:cNvPr id="29" name="Gruppe 28">
                <a:extLst>
                  <a:ext uri="{FF2B5EF4-FFF2-40B4-BE49-F238E27FC236}">
                    <a16:creationId xmlns:a16="http://schemas.microsoft.com/office/drawing/2014/main" id="{4E30A091-4497-6D48-9BB1-0A4FE63E95F7}"/>
                  </a:ext>
                </a:extLst>
              </p:cNvPr>
              <p:cNvGrpSpPr/>
              <p:nvPr/>
            </p:nvGrpSpPr>
            <p:grpSpPr>
              <a:xfrm>
                <a:off x="0" y="-320124"/>
                <a:ext cx="12192000" cy="165600"/>
                <a:chOff x="0" y="-413084"/>
                <a:chExt cx="12192000" cy="206078"/>
              </a:xfrm>
              <a:solidFill>
                <a:schemeClr val="bg1"/>
              </a:solidFill>
            </p:grpSpPr>
            <p:sp>
              <p:nvSpPr>
                <p:cNvPr id="59" name="Rektangel 58">
                  <a:extLst>
                    <a:ext uri="{FF2B5EF4-FFF2-40B4-BE49-F238E27FC236}">
                      <a16:creationId xmlns:a16="http://schemas.microsoft.com/office/drawing/2014/main" id="{D00B0C00-F1E5-724F-B2AB-7C56B0558567}"/>
                    </a:ext>
                  </a:extLst>
                </p:cNvPr>
                <p:cNvSpPr/>
                <p:nvPr/>
              </p:nvSpPr>
              <p:spPr>
                <a:xfrm>
                  <a:off x="0" y="-413084"/>
                  <a:ext cx="2032000" cy="206078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nb-NO" sz="7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uLnTx/>
                      <a:uFillTx/>
                      <a:latin typeface="+mn-lt"/>
                      <a:ea typeface="+mn-ea"/>
                      <a:cs typeface="+mn-cs"/>
                    </a:rPr>
                    <a:t>5,64 cm</a:t>
                  </a:r>
                </a:p>
              </p:txBody>
            </p:sp>
            <p:sp>
              <p:nvSpPr>
                <p:cNvPr id="60" name="Rektangel 59">
                  <a:extLst>
                    <a:ext uri="{FF2B5EF4-FFF2-40B4-BE49-F238E27FC236}">
                      <a16:creationId xmlns:a16="http://schemas.microsoft.com/office/drawing/2014/main" id="{F0A8EA78-DA38-4F47-882D-3E1A586A60D6}"/>
                    </a:ext>
                  </a:extLst>
                </p:cNvPr>
                <p:cNvSpPr/>
                <p:nvPr/>
              </p:nvSpPr>
              <p:spPr>
                <a:xfrm>
                  <a:off x="2032000" y="-413084"/>
                  <a:ext cx="2032000" cy="206078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R="0" lvl="0" indent="0" algn="ctr" fontAlgn="auto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nb-NO" sz="700" b="0" i="0" u="none" strike="noStrike" cap="none" spc="0" normalizeH="0" baseline="0" dirty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uLnTx/>
                      <a:uFillTx/>
                    </a:rPr>
                    <a:t>5,64 cm</a:t>
                  </a:r>
                </a:p>
              </p:txBody>
            </p:sp>
            <p:sp>
              <p:nvSpPr>
                <p:cNvPr id="61" name="Rektangel 60">
                  <a:extLst>
                    <a:ext uri="{FF2B5EF4-FFF2-40B4-BE49-F238E27FC236}">
                      <a16:creationId xmlns:a16="http://schemas.microsoft.com/office/drawing/2014/main" id="{200FAC5D-E484-744A-90E0-E8F6455D5447}"/>
                    </a:ext>
                  </a:extLst>
                </p:cNvPr>
                <p:cNvSpPr/>
                <p:nvPr/>
              </p:nvSpPr>
              <p:spPr>
                <a:xfrm>
                  <a:off x="4064000" y="-413084"/>
                  <a:ext cx="2032000" cy="206078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R="0" lvl="0" indent="0" algn="ctr" fontAlgn="auto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nb-NO" sz="700" b="0" i="0" u="none" strike="noStrike" cap="none" spc="0" normalizeH="0" baseline="0" dirty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uLnTx/>
                      <a:uFillTx/>
                    </a:rPr>
                    <a:t>5,64 cm</a:t>
                  </a:r>
                </a:p>
              </p:txBody>
            </p:sp>
            <p:sp>
              <p:nvSpPr>
                <p:cNvPr id="62" name="Rektangel 61">
                  <a:extLst>
                    <a:ext uri="{FF2B5EF4-FFF2-40B4-BE49-F238E27FC236}">
                      <a16:creationId xmlns:a16="http://schemas.microsoft.com/office/drawing/2014/main" id="{0B0EA588-7ECB-134C-81C5-21C16A0DAD55}"/>
                    </a:ext>
                  </a:extLst>
                </p:cNvPr>
                <p:cNvSpPr/>
                <p:nvPr/>
              </p:nvSpPr>
              <p:spPr>
                <a:xfrm>
                  <a:off x="6096000" y="-413084"/>
                  <a:ext cx="2032000" cy="206078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R="0" lvl="0" indent="0" algn="ctr" fontAlgn="auto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nb-NO" sz="700" b="0" i="0" u="none" strike="noStrike" cap="none" spc="0" normalizeH="0" baseline="0" noProof="0" dirty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uLnTx/>
                      <a:uFillTx/>
                    </a:rPr>
                    <a:t>5,64 cm</a:t>
                  </a:r>
                </a:p>
              </p:txBody>
            </p:sp>
            <p:sp>
              <p:nvSpPr>
                <p:cNvPr id="63" name="Rektangel 62">
                  <a:extLst>
                    <a:ext uri="{FF2B5EF4-FFF2-40B4-BE49-F238E27FC236}">
                      <a16:creationId xmlns:a16="http://schemas.microsoft.com/office/drawing/2014/main" id="{9AD392E8-244B-2442-9126-2B04DDAA9526}"/>
                    </a:ext>
                  </a:extLst>
                </p:cNvPr>
                <p:cNvSpPr/>
                <p:nvPr/>
              </p:nvSpPr>
              <p:spPr>
                <a:xfrm>
                  <a:off x="8128000" y="-413084"/>
                  <a:ext cx="2032000" cy="206078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R="0" lvl="0" indent="0" algn="ctr" fontAlgn="auto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nb-NO" sz="700" b="0" i="0" u="none" strike="noStrike" cap="none" spc="0" normalizeH="0" baseline="0" noProof="0" dirty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uLnTx/>
                      <a:uFillTx/>
                    </a:rPr>
                    <a:t>5,64 cm</a:t>
                  </a:r>
                </a:p>
              </p:txBody>
            </p:sp>
            <p:sp>
              <p:nvSpPr>
                <p:cNvPr id="64" name="Rektangel 63">
                  <a:extLst>
                    <a:ext uri="{FF2B5EF4-FFF2-40B4-BE49-F238E27FC236}">
                      <a16:creationId xmlns:a16="http://schemas.microsoft.com/office/drawing/2014/main" id="{0969B624-B3E0-274C-B305-953CEEFC7348}"/>
                    </a:ext>
                  </a:extLst>
                </p:cNvPr>
                <p:cNvSpPr/>
                <p:nvPr/>
              </p:nvSpPr>
              <p:spPr>
                <a:xfrm>
                  <a:off x="10160000" y="-413084"/>
                  <a:ext cx="2032000" cy="206078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R="0" lvl="0" indent="0" algn="ctr" fontAlgn="auto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nb-NO" sz="700" b="0" i="0" u="none" strike="noStrike" cap="none" spc="0" normalizeH="0" baseline="0" noProof="0" dirty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uLnTx/>
                      <a:uFillTx/>
                    </a:rPr>
                    <a:t>5,64 cm</a:t>
                  </a:r>
                </a:p>
              </p:txBody>
            </p:sp>
          </p:grpSp>
          <p:cxnSp>
            <p:nvCxnSpPr>
              <p:cNvPr id="30" name="Rett linje 29">
                <a:extLst>
                  <a:ext uri="{FF2B5EF4-FFF2-40B4-BE49-F238E27FC236}">
                    <a16:creationId xmlns:a16="http://schemas.microsoft.com/office/drawing/2014/main" id="{10462F6F-098B-EE4F-A301-C663C1B5A450}"/>
                  </a:ext>
                </a:extLst>
              </p:cNvPr>
              <p:cNvCxnSpPr>
                <a:cxnSpLocks/>
              </p:cNvCxnSpPr>
              <p:nvPr userDrawn="1"/>
            </p:nvCxnSpPr>
            <p:spPr>
              <a:xfrm>
                <a:off x="2032200" y="-327852"/>
                <a:ext cx="0" cy="166125"/>
              </a:xfrm>
              <a:prstGeom prst="line">
                <a:avLst/>
              </a:prstGeom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" name="Rett linje 30">
                <a:extLst>
                  <a:ext uri="{FF2B5EF4-FFF2-40B4-BE49-F238E27FC236}">
                    <a16:creationId xmlns:a16="http://schemas.microsoft.com/office/drawing/2014/main" id="{BF6EEB64-9278-6447-920B-FAF70C2667E3}"/>
                  </a:ext>
                </a:extLst>
              </p:cNvPr>
              <p:cNvCxnSpPr>
                <a:cxnSpLocks/>
                <a:stCxn id="49" idx="3"/>
              </p:cNvCxnSpPr>
              <p:nvPr userDrawn="1"/>
            </p:nvCxnSpPr>
            <p:spPr>
              <a:xfrm>
                <a:off x="4060800" y="-1010827"/>
                <a:ext cx="3600" cy="856303"/>
              </a:xfrm>
              <a:prstGeom prst="line">
                <a:avLst/>
              </a:prstGeom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" name="Rett linje 31">
                <a:extLst>
                  <a:ext uri="{FF2B5EF4-FFF2-40B4-BE49-F238E27FC236}">
                    <a16:creationId xmlns:a16="http://schemas.microsoft.com/office/drawing/2014/main" id="{40C1241C-264A-B641-A5A8-E37C85AD535A}"/>
                  </a:ext>
                </a:extLst>
              </p:cNvPr>
              <p:cNvCxnSpPr>
                <a:cxnSpLocks/>
                <a:stCxn id="51" idx="3"/>
              </p:cNvCxnSpPr>
              <p:nvPr userDrawn="1"/>
            </p:nvCxnSpPr>
            <p:spPr>
              <a:xfrm>
                <a:off x="6090400" y="-887727"/>
                <a:ext cx="5400" cy="733203"/>
              </a:xfrm>
              <a:prstGeom prst="line">
                <a:avLst/>
              </a:prstGeom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" name="Rett linje 32">
                <a:extLst>
                  <a:ext uri="{FF2B5EF4-FFF2-40B4-BE49-F238E27FC236}">
                    <a16:creationId xmlns:a16="http://schemas.microsoft.com/office/drawing/2014/main" id="{7636B94C-4E9D-0D48-AF73-9A885757421C}"/>
                  </a:ext>
                </a:extLst>
              </p:cNvPr>
              <p:cNvCxnSpPr>
                <a:cxnSpLocks/>
                <a:stCxn id="47" idx="1"/>
              </p:cNvCxnSpPr>
              <p:nvPr userDrawn="1"/>
            </p:nvCxnSpPr>
            <p:spPr>
              <a:xfrm>
                <a:off x="0" y="-1126825"/>
                <a:ext cx="0" cy="972301"/>
              </a:xfrm>
              <a:prstGeom prst="line">
                <a:avLst/>
              </a:prstGeom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" name="Rett linje 36">
                <a:extLst>
                  <a:ext uri="{FF2B5EF4-FFF2-40B4-BE49-F238E27FC236}">
                    <a16:creationId xmlns:a16="http://schemas.microsoft.com/office/drawing/2014/main" id="{0619621B-4AE6-494C-BFDB-EC976AB99630}"/>
                  </a:ext>
                </a:extLst>
              </p:cNvPr>
              <p:cNvCxnSpPr>
                <a:cxnSpLocks/>
                <a:stCxn id="53" idx="3"/>
              </p:cNvCxnSpPr>
              <p:nvPr userDrawn="1"/>
            </p:nvCxnSpPr>
            <p:spPr>
              <a:xfrm>
                <a:off x="8128000" y="-764627"/>
                <a:ext cx="800" cy="610103"/>
              </a:xfrm>
              <a:prstGeom prst="line">
                <a:avLst/>
              </a:prstGeom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" name="Rett linje 37">
                <a:extLst>
                  <a:ext uri="{FF2B5EF4-FFF2-40B4-BE49-F238E27FC236}">
                    <a16:creationId xmlns:a16="http://schemas.microsoft.com/office/drawing/2014/main" id="{F775C7C1-CCDF-3542-B096-04BF92337196}"/>
                  </a:ext>
                </a:extLst>
              </p:cNvPr>
              <p:cNvCxnSpPr>
                <a:cxnSpLocks/>
                <a:stCxn id="57" idx="3"/>
              </p:cNvCxnSpPr>
              <p:nvPr userDrawn="1"/>
            </p:nvCxnSpPr>
            <p:spPr>
              <a:xfrm>
                <a:off x="12192000" y="-518425"/>
                <a:ext cx="1200" cy="363901"/>
              </a:xfrm>
              <a:prstGeom prst="line">
                <a:avLst/>
              </a:prstGeom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" name="Rett linje 38">
                <a:extLst>
                  <a:ext uri="{FF2B5EF4-FFF2-40B4-BE49-F238E27FC236}">
                    <a16:creationId xmlns:a16="http://schemas.microsoft.com/office/drawing/2014/main" id="{822E4D7E-9969-9442-B502-ED6C4145CDDC}"/>
                  </a:ext>
                </a:extLst>
              </p:cNvPr>
              <p:cNvCxnSpPr>
                <a:cxnSpLocks/>
                <a:stCxn id="55" idx="3"/>
              </p:cNvCxnSpPr>
              <p:nvPr userDrawn="1"/>
            </p:nvCxnSpPr>
            <p:spPr>
              <a:xfrm>
                <a:off x="10156824" y="-641527"/>
                <a:ext cx="4176" cy="487003"/>
              </a:xfrm>
              <a:prstGeom prst="line">
                <a:avLst/>
              </a:prstGeom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40" name="Gruppe 39">
                <a:extLst>
                  <a:ext uri="{FF2B5EF4-FFF2-40B4-BE49-F238E27FC236}">
                    <a16:creationId xmlns:a16="http://schemas.microsoft.com/office/drawing/2014/main" id="{621566D6-5F91-984C-B8FF-24CD3046F76A}"/>
                  </a:ext>
                </a:extLst>
              </p:cNvPr>
              <p:cNvGrpSpPr/>
              <p:nvPr userDrawn="1"/>
            </p:nvGrpSpPr>
            <p:grpSpPr>
              <a:xfrm>
                <a:off x="0" y="-621464"/>
                <a:ext cx="12192000" cy="206078"/>
                <a:chOff x="0" y="-674874"/>
                <a:chExt cx="12192000" cy="206078"/>
              </a:xfrm>
            </p:grpSpPr>
            <p:sp>
              <p:nvSpPr>
                <p:cNvPr id="57" name="Rektangel 56">
                  <a:extLst>
                    <a:ext uri="{FF2B5EF4-FFF2-40B4-BE49-F238E27FC236}">
                      <a16:creationId xmlns:a16="http://schemas.microsoft.com/office/drawing/2014/main" id="{0F61C55C-35B7-5449-8E60-6703109887B0}"/>
                    </a:ext>
                  </a:extLst>
                </p:cNvPr>
                <p:cNvSpPr/>
                <p:nvPr/>
              </p:nvSpPr>
              <p:spPr>
                <a:xfrm>
                  <a:off x="0" y="-674874"/>
                  <a:ext cx="12192000" cy="206078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R="0" lvl="0" indent="0" algn="r" fontAlgn="auto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nb-NO" sz="700" b="0" i="0" u="none" strike="noStrike" cap="none" spc="0" normalizeH="0" baseline="0" noProof="0" dirty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uLnTx/>
                      <a:uFillTx/>
                    </a:rPr>
                    <a:t>33,87 cm</a:t>
                  </a:r>
                </a:p>
              </p:txBody>
            </p:sp>
            <p:cxnSp>
              <p:nvCxnSpPr>
                <p:cNvPr id="58" name="Rett linje 57">
                  <a:extLst>
                    <a:ext uri="{FF2B5EF4-FFF2-40B4-BE49-F238E27FC236}">
                      <a16:creationId xmlns:a16="http://schemas.microsoft.com/office/drawing/2014/main" id="{BFA1862D-D875-1C47-ADB0-C59F891176E2}"/>
                    </a:ext>
                  </a:extLst>
                </p:cNvPr>
                <p:cNvCxnSpPr/>
                <p:nvPr userDrawn="1"/>
              </p:nvCxnSpPr>
              <p:spPr>
                <a:xfrm>
                  <a:off x="0" y="-480093"/>
                  <a:ext cx="12192000" cy="11297"/>
                </a:xfrm>
                <a:prstGeom prst="line">
                  <a:avLst/>
                </a:prstGeom>
                <a:ln>
                  <a:solidFill>
                    <a:schemeClr val="bg1">
                      <a:lumMod val="75000"/>
                    </a:schemeClr>
                  </a:solidFill>
                  <a:prstDash val="dash"/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41" name="Gruppe 40">
                <a:extLst>
                  <a:ext uri="{FF2B5EF4-FFF2-40B4-BE49-F238E27FC236}">
                    <a16:creationId xmlns:a16="http://schemas.microsoft.com/office/drawing/2014/main" id="{EA7BB717-6809-D547-AA9B-F277142A420B}"/>
                  </a:ext>
                </a:extLst>
              </p:cNvPr>
              <p:cNvGrpSpPr/>
              <p:nvPr userDrawn="1"/>
            </p:nvGrpSpPr>
            <p:grpSpPr>
              <a:xfrm>
                <a:off x="0" y="-744566"/>
                <a:ext cx="10156824" cy="206078"/>
                <a:chOff x="0" y="-930144"/>
                <a:chExt cx="10156824" cy="206078"/>
              </a:xfrm>
            </p:grpSpPr>
            <p:sp>
              <p:nvSpPr>
                <p:cNvPr id="55" name="Rektangel 54">
                  <a:extLst>
                    <a:ext uri="{FF2B5EF4-FFF2-40B4-BE49-F238E27FC236}">
                      <a16:creationId xmlns:a16="http://schemas.microsoft.com/office/drawing/2014/main" id="{467EB79D-36F4-F84E-9924-35D09D00959D}"/>
                    </a:ext>
                  </a:extLst>
                </p:cNvPr>
                <p:cNvSpPr/>
                <p:nvPr/>
              </p:nvSpPr>
              <p:spPr>
                <a:xfrm>
                  <a:off x="0" y="-930144"/>
                  <a:ext cx="10156824" cy="206078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R="0" lvl="0" indent="0" algn="r" fontAlgn="auto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nb-NO" sz="700" b="0" i="0" u="none" strike="noStrike" cap="none" spc="0" normalizeH="0" baseline="0" noProof="0" dirty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uLnTx/>
                      <a:uFillTx/>
                    </a:rPr>
                    <a:t>28,20 cm</a:t>
                  </a:r>
                </a:p>
              </p:txBody>
            </p:sp>
            <p:cxnSp>
              <p:nvCxnSpPr>
                <p:cNvPr id="56" name="Rett linje 55">
                  <a:extLst>
                    <a:ext uri="{FF2B5EF4-FFF2-40B4-BE49-F238E27FC236}">
                      <a16:creationId xmlns:a16="http://schemas.microsoft.com/office/drawing/2014/main" id="{6C1B5BBB-3139-754A-AD49-0346BEB15932}"/>
                    </a:ext>
                  </a:extLst>
                </p:cNvPr>
                <p:cNvCxnSpPr>
                  <a:cxnSpLocks/>
                </p:cNvCxnSpPr>
                <p:nvPr userDrawn="1"/>
              </p:nvCxnSpPr>
              <p:spPr>
                <a:xfrm>
                  <a:off x="0" y="-724066"/>
                  <a:ext cx="10156824" cy="0"/>
                </a:xfrm>
                <a:prstGeom prst="line">
                  <a:avLst/>
                </a:prstGeom>
                <a:ln>
                  <a:solidFill>
                    <a:schemeClr val="bg1">
                      <a:lumMod val="75000"/>
                    </a:schemeClr>
                  </a:solidFill>
                  <a:prstDash val="dash"/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42" name="Gruppe 41">
                <a:extLst>
                  <a:ext uri="{FF2B5EF4-FFF2-40B4-BE49-F238E27FC236}">
                    <a16:creationId xmlns:a16="http://schemas.microsoft.com/office/drawing/2014/main" id="{8FFAE170-99D3-F045-A1C4-BA4BD3D0CD9D}"/>
                  </a:ext>
                </a:extLst>
              </p:cNvPr>
              <p:cNvGrpSpPr/>
              <p:nvPr userDrawn="1"/>
            </p:nvGrpSpPr>
            <p:grpSpPr>
              <a:xfrm>
                <a:off x="0" y="-867666"/>
                <a:ext cx="8128000" cy="206078"/>
                <a:chOff x="0" y="-1191934"/>
                <a:chExt cx="8128000" cy="206078"/>
              </a:xfrm>
            </p:grpSpPr>
            <p:sp>
              <p:nvSpPr>
                <p:cNvPr id="53" name="Rektangel 52">
                  <a:extLst>
                    <a:ext uri="{FF2B5EF4-FFF2-40B4-BE49-F238E27FC236}">
                      <a16:creationId xmlns:a16="http://schemas.microsoft.com/office/drawing/2014/main" id="{A9D1E7D5-6B55-DC42-B2C2-332DF4DDF25B}"/>
                    </a:ext>
                  </a:extLst>
                </p:cNvPr>
                <p:cNvSpPr/>
                <p:nvPr/>
              </p:nvSpPr>
              <p:spPr>
                <a:xfrm>
                  <a:off x="0" y="-1191934"/>
                  <a:ext cx="8128000" cy="206078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R="0" lvl="0" indent="0" algn="r" fontAlgn="auto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nb-NO" sz="700" b="0" i="0" u="none" strike="noStrike" cap="none" spc="0" normalizeH="0" baseline="0" noProof="0" dirty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uLnTx/>
                      <a:uFillTx/>
                    </a:rPr>
                    <a:t>22,56 cm</a:t>
                  </a:r>
                </a:p>
              </p:txBody>
            </p:sp>
            <p:cxnSp>
              <p:nvCxnSpPr>
                <p:cNvPr id="54" name="Rett linje 53">
                  <a:extLst>
                    <a:ext uri="{FF2B5EF4-FFF2-40B4-BE49-F238E27FC236}">
                      <a16:creationId xmlns:a16="http://schemas.microsoft.com/office/drawing/2014/main" id="{ECB3C235-C569-854E-9A3D-21ECED99D1F4}"/>
                    </a:ext>
                  </a:extLst>
                </p:cNvPr>
                <p:cNvCxnSpPr>
                  <a:cxnSpLocks/>
                </p:cNvCxnSpPr>
                <p:nvPr userDrawn="1"/>
              </p:nvCxnSpPr>
              <p:spPr>
                <a:xfrm>
                  <a:off x="0" y="-985856"/>
                  <a:ext cx="8128000" cy="0"/>
                </a:xfrm>
                <a:prstGeom prst="line">
                  <a:avLst/>
                </a:prstGeom>
                <a:ln>
                  <a:solidFill>
                    <a:schemeClr val="bg1">
                      <a:lumMod val="75000"/>
                    </a:schemeClr>
                  </a:solidFill>
                  <a:prstDash val="dash"/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43" name="Gruppe 42">
                <a:extLst>
                  <a:ext uri="{FF2B5EF4-FFF2-40B4-BE49-F238E27FC236}">
                    <a16:creationId xmlns:a16="http://schemas.microsoft.com/office/drawing/2014/main" id="{817A38E0-5F44-8D43-8BAB-F1F424BF91DC}"/>
                  </a:ext>
                </a:extLst>
              </p:cNvPr>
              <p:cNvGrpSpPr/>
              <p:nvPr userDrawn="1"/>
            </p:nvGrpSpPr>
            <p:grpSpPr>
              <a:xfrm>
                <a:off x="-800" y="-990766"/>
                <a:ext cx="6091200" cy="206078"/>
                <a:chOff x="0" y="-1453724"/>
                <a:chExt cx="6091200" cy="206078"/>
              </a:xfrm>
            </p:grpSpPr>
            <p:sp>
              <p:nvSpPr>
                <p:cNvPr id="51" name="Rektangel 50">
                  <a:extLst>
                    <a:ext uri="{FF2B5EF4-FFF2-40B4-BE49-F238E27FC236}">
                      <a16:creationId xmlns:a16="http://schemas.microsoft.com/office/drawing/2014/main" id="{1FCA8AC0-1D35-BB4F-A199-6BD5B0286FB0}"/>
                    </a:ext>
                  </a:extLst>
                </p:cNvPr>
                <p:cNvSpPr/>
                <p:nvPr/>
              </p:nvSpPr>
              <p:spPr>
                <a:xfrm>
                  <a:off x="0" y="-1453724"/>
                  <a:ext cx="6091200" cy="206078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R="0" lvl="0" indent="0" algn="r" fontAlgn="auto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nb-NO" sz="700" b="0" i="0" u="none" strike="noStrike" cap="none" spc="0" normalizeH="0" baseline="0" noProof="0" dirty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uLnTx/>
                      <a:uFillTx/>
                    </a:rPr>
                    <a:t>16,92 cm</a:t>
                  </a:r>
                </a:p>
              </p:txBody>
            </p:sp>
            <p:cxnSp>
              <p:nvCxnSpPr>
                <p:cNvPr id="52" name="Rett linje 51">
                  <a:extLst>
                    <a:ext uri="{FF2B5EF4-FFF2-40B4-BE49-F238E27FC236}">
                      <a16:creationId xmlns:a16="http://schemas.microsoft.com/office/drawing/2014/main" id="{8B36AC7D-FD6D-9444-86AA-1784CE54EDDF}"/>
                    </a:ext>
                  </a:extLst>
                </p:cNvPr>
                <p:cNvCxnSpPr>
                  <a:cxnSpLocks/>
                </p:cNvCxnSpPr>
                <p:nvPr userDrawn="1"/>
              </p:nvCxnSpPr>
              <p:spPr>
                <a:xfrm>
                  <a:off x="0" y="-1247646"/>
                  <a:ext cx="6091200" cy="0"/>
                </a:xfrm>
                <a:prstGeom prst="line">
                  <a:avLst/>
                </a:prstGeom>
                <a:ln>
                  <a:solidFill>
                    <a:schemeClr val="bg1">
                      <a:lumMod val="75000"/>
                    </a:schemeClr>
                  </a:solidFill>
                  <a:prstDash val="dash"/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44" name="Gruppe 43">
                <a:extLst>
                  <a:ext uri="{FF2B5EF4-FFF2-40B4-BE49-F238E27FC236}">
                    <a16:creationId xmlns:a16="http://schemas.microsoft.com/office/drawing/2014/main" id="{8B4D38FE-EAA9-1B41-A8FE-4B46CC8ABEB2}"/>
                  </a:ext>
                </a:extLst>
              </p:cNvPr>
              <p:cNvGrpSpPr/>
              <p:nvPr userDrawn="1"/>
            </p:nvGrpSpPr>
            <p:grpSpPr>
              <a:xfrm>
                <a:off x="0" y="-1113866"/>
                <a:ext cx="4060800" cy="206078"/>
                <a:chOff x="0" y="-1715514"/>
                <a:chExt cx="4060800" cy="206078"/>
              </a:xfrm>
            </p:grpSpPr>
            <p:sp>
              <p:nvSpPr>
                <p:cNvPr id="49" name="Rektangel 48">
                  <a:extLst>
                    <a:ext uri="{FF2B5EF4-FFF2-40B4-BE49-F238E27FC236}">
                      <a16:creationId xmlns:a16="http://schemas.microsoft.com/office/drawing/2014/main" id="{4633755C-59EE-FC48-811E-C061DE5BCE1B}"/>
                    </a:ext>
                  </a:extLst>
                </p:cNvPr>
                <p:cNvSpPr/>
                <p:nvPr/>
              </p:nvSpPr>
              <p:spPr>
                <a:xfrm>
                  <a:off x="0" y="-1715514"/>
                  <a:ext cx="4060800" cy="206078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R="0" lvl="0" indent="0" algn="r" fontAlgn="auto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nb-NO" sz="700" b="0" i="0" u="none" strike="noStrike" cap="none" spc="0" normalizeH="0" baseline="0" noProof="0" dirty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uLnTx/>
                      <a:uFillTx/>
                    </a:rPr>
                    <a:t>11,28 cm</a:t>
                  </a:r>
                </a:p>
              </p:txBody>
            </p:sp>
            <p:cxnSp>
              <p:nvCxnSpPr>
                <p:cNvPr id="50" name="Rett linje 49">
                  <a:extLst>
                    <a:ext uri="{FF2B5EF4-FFF2-40B4-BE49-F238E27FC236}">
                      <a16:creationId xmlns:a16="http://schemas.microsoft.com/office/drawing/2014/main" id="{E408B5AB-04E0-DE4E-BE23-5B7E51767AFC}"/>
                    </a:ext>
                  </a:extLst>
                </p:cNvPr>
                <p:cNvCxnSpPr>
                  <a:cxnSpLocks/>
                </p:cNvCxnSpPr>
                <p:nvPr userDrawn="1"/>
              </p:nvCxnSpPr>
              <p:spPr>
                <a:xfrm>
                  <a:off x="0" y="-1509436"/>
                  <a:ext cx="4060800" cy="0"/>
                </a:xfrm>
                <a:prstGeom prst="line">
                  <a:avLst/>
                </a:prstGeom>
                <a:ln>
                  <a:solidFill>
                    <a:schemeClr val="bg1">
                      <a:lumMod val="75000"/>
                    </a:schemeClr>
                  </a:solidFill>
                  <a:prstDash val="dash"/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45" name="Gruppe 44">
                <a:extLst>
                  <a:ext uri="{FF2B5EF4-FFF2-40B4-BE49-F238E27FC236}">
                    <a16:creationId xmlns:a16="http://schemas.microsoft.com/office/drawing/2014/main" id="{265E1474-0F20-EA4A-9C55-1D6A43B9C3AB}"/>
                  </a:ext>
                </a:extLst>
              </p:cNvPr>
              <p:cNvGrpSpPr/>
              <p:nvPr userDrawn="1"/>
            </p:nvGrpSpPr>
            <p:grpSpPr>
              <a:xfrm>
                <a:off x="0" y="-1229864"/>
                <a:ext cx="1015200" cy="206078"/>
                <a:chOff x="0" y="-1959289"/>
                <a:chExt cx="1015200" cy="206078"/>
              </a:xfrm>
            </p:grpSpPr>
            <p:sp>
              <p:nvSpPr>
                <p:cNvPr id="47" name="Rektangel 46">
                  <a:extLst>
                    <a:ext uri="{FF2B5EF4-FFF2-40B4-BE49-F238E27FC236}">
                      <a16:creationId xmlns:a16="http://schemas.microsoft.com/office/drawing/2014/main" id="{2B742B97-4D8E-2D42-887E-7804075E1AC3}"/>
                    </a:ext>
                  </a:extLst>
                </p:cNvPr>
                <p:cNvSpPr/>
                <p:nvPr/>
              </p:nvSpPr>
              <p:spPr>
                <a:xfrm>
                  <a:off x="0" y="-1959289"/>
                  <a:ext cx="1015200" cy="206078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R="0" lvl="0" indent="0" algn="r" fontAlgn="auto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nb-NO" sz="700" b="0" i="0" u="none" strike="noStrike" cap="none" spc="0" normalizeH="0" baseline="0" noProof="0" dirty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uLnTx/>
                      <a:uFillTx/>
                    </a:rPr>
                    <a:t>2,82 cm</a:t>
                  </a:r>
                </a:p>
              </p:txBody>
            </p:sp>
            <p:cxnSp>
              <p:nvCxnSpPr>
                <p:cNvPr id="48" name="Rett linje 47">
                  <a:extLst>
                    <a:ext uri="{FF2B5EF4-FFF2-40B4-BE49-F238E27FC236}">
                      <a16:creationId xmlns:a16="http://schemas.microsoft.com/office/drawing/2014/main" id="{F335B4E3-DD91-8A46-A3AD-731EE9FEE802}"/>
                    </a:ext>
                  </a:extLst>
                </p:cNvPr>
                <p:cNvCxnSpPr>
                  <a:cxnSpLocks/>
                </p:cNvCxnSpPr>
                <p:nvPr userDrawn="1"/>
              </p:nvCxnSpPr>
              <p:spPr>
                <a:xfrm>
                  <a:off x="0" y="-1764452"/>
                  <a:ext cx="1015200" cy="0"/>
                </a:xfrm>
                <a:prstGeom prst="line">
                  <a:avLst/>
                </a:prstGeom>
                <a:ln>
                  <a:solidFill>
                    <a:schemeClr val="bg1">
                      <a:lumMod val="75000"/>
                    </a:schemeClr>
                  </a:solidFill>
                  <a:prstDash val="dash"/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46" name="Rett linje 45">
                <a:extLst>
                  <a:ext uri="{FF2B5EF4-FFF2-40B4-BE49-F238E27FC236}">
                    <a16:creationId xmlns:a16="http://schemas.microsoft.com/office/drawing/2014/main" id="{3845BD3D-0864-D946-B9A7-8B2125DF7D05}"/>
                  </a:ext>
                </a:extLst>
              </p:cNvPr>
              <p:cNvCxnSpPr/>
              <p:nvPr userDrawn="1"/>
            </p:nvCxnSpPr>
            <p:spPr>
              <a:xfrm>
                <a:off x="1015200" y="-1113866"/>
                <a:ext cx="0" cy="166125"/>
              </a:xfrm>
              <a:prstGeom prst="line">
                <a:avLst/>
              </a:prstGeom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3" name="Gruppe 12">
              <a:extLst>
                <a:ext uri="{FF2B5EF4-FFF2-40B4-BE49-F238E27FC236}">
                  <a16:creationId xmlns:a16="http://schemas.microsoft.com/office/drawing/2014/main" id="{307A8107-8B72-2346-A312-2D4FCAB3FF2E}"/>
                </a:ext>
              </a:extLst>
            </p:cNvPr>
            <p:cNvGrpSpPr/>
            <p:nvPr userDrawn="1"/>
          </p:nvGrpSpPr>
          <p:grpSpPr>
            <a:xfrm>
              <a:off x="-715963" y="-4004"/>
              <a:ext cx="590564" cy="6862004"/>
              <a:chOff x="-715963" y="-4004"/>
              <a:chExt cx="590564" cy="6862004"/>
            </a:xfrm>
          </p:grpSpPr>
          <p:sp>
            <p:nvSpPr>
              <p:cNvPr id="15" name="Rektangel 14">
                <a:extLst>
                  <a:ext uri="{FF2B5EF4-FFF2-40B4-BE49-F238E27FC236}">
                    <a16:creationId xmlns:a16="http://schemas.microsoft.com/office/drawing/2014/main" id="{F32FCDCD-3547-504B-8CFD-2E6049536DEC}"/>
                  </a:ext>
                </a:extLst>
              </p:cNvPr>
              <p:cNvSpPr/>
              <p:nvPr/>
            </p:nvSpPr>
            <p:spPr>
              <a:xfrm rot="16200000">
                <a:off x="-591311" y="6392613"/>
                <a:ext cx="765175" cy="16560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R="0" lvl="0" indent="0" algn="ctr" fontAlgn="auto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nb-NO" sz="700" b="0" i="0" u="none" strike="noStrike" cap="none" spc="0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</a:rPr>
                  <a:t>2,13 cm</a:t>
                </a:r>
              </a:p>
            </p:txBody>
          </p:sp>
          <p:sp>
            <p:nvSpPr>
              <p:cNvPr id="16" name="Rektangel 15">
                <a:extLst>
                  <a:ext uri="{FF2B5EF4-FFF2-40B4-BE49-F238E27FC236}">
                    <a16:creationId xmlns:a16="http://schemas.microsoft.com/office/drawing/2014/main" id="{98120869-9D10-9F4F-B63B-41A7B31CC534}"/>
                  </a:ext>
                </a:extLst>
              </p:cNvPr>
              <p:cNvSpPr/>
              <p:nvPr userDrawn="1"/>
            </p:nvSpPr>
            <p:spPr>
              <a:xfrm rot="16200000">
                <a:off x="-1224723" y="4993196"/>
                <a:ext cx="2032000" cy="16560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nb-NO" sz="700" b="0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+mn-lt"/>
                    <a:ea typeface="+mn-ea"/>
                    <a:cs typeface="+mn-cs"/>
                  </a:rPr>
                  <a:t>5,64 cm</a:t>
                </a:r>
              </a:p>
            </p:txBody>
          </p:sp>
          <p:sp>
            <p:nvSpPr>
              <p:cNvPr id="17" name="Rektangel 16">
                <a:extLst>
                  <a:ext uri="{FF2B5EF4-FFF2-40B4-BE49-F238E27FC236}">
                    <a16:creationId xmlns:a16="http://schemas.microsoft.com/office/drawing/2014/main" id="{C0496A06-35BD-7A42-9A91-63F77AFD80A4}"/>
                  </a:ext>
                </a:extLst>
              </p:cNvPr>
              <p:cNvSpPr/>
              <p:nvPr userDrawn="1"/>
            </p:nvSpPr>
            <p:spPr>
              <a:xfrm rot="16200000">
                <a:off x="-1224723" y="2961196"/>
                <a:ext cx="2032000" cy="16560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R="0" lvl="0" indent="0" algn="ctr" fontAlgn="auto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nb-NO" sz="700" b="0" i="0" u="none" strike="noStrike" cap="none" spc="0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</a:rPr>
                  <a:t>5,64 cm</a:t>
                </a:r>
              </a:p>
            </p:txBody>
          </p:sp>
          <p:sp>
            <p:nvSpPr>
              <p:cNvPr id="18" name="Rektangel 17">
                <a:extLst>
                  <a:ext uri="{FF2B5EF4-FFF2-40B4-BE49-F238E27FC236}">
                    <a16:creationId xmlns:a16="http://schemas.microsoft.com/office/drawing/2014/main" id="{24F1957A-5A06-F94F-BB8D-DF9138E3FBD8}"/>
                  </a:ext>
                </a:extLst>
              </p:cNvPr>
              <p:cNvSpPr/>
              <p:nvPr userDrawn="1"/>
            </p:nvSpPr>
            <p:spPr>
              <a:xfrm rot="16200000">
                <a:off x="-1224723" y="929196"/>
                <a:ext cx="2032000" cy="16560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R="0" lvl="0" indent="0" algn="ctr" fontAlgn="auto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nb-NO" sz="700" b="0" i="0" u="none" strike="noStrike" cap="none" spc="0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</a:rPr>
                  <a:t>5,64 cm</a:t>
                </a:r>
              </a:p>
            </p:txBody>
          </p:sp>
          <p:cxnSp>
            <p:nvCxnSpPr>
              <p:cNvPr id="19" name="Rett linje 18">
                <a:extLst>
                  <a:ext uri="{FF2B5EF4-FFF2-40B4-BE49-F238E27FC236}">
                    <a16:creationId xmlns:a16="http://schemas.microsoft.com/office/drawing/2014/main" id="{E9B5DCB3-1C16-E643-873E-3E8DE32ACCC0}"/>
                  </a:ext>
                </a:extLst>
              </p:cNvPr>
              <p:cNvCxnSpPr>
                <a:cxnSpLocks/>
              </p:cNvCxnSpPr>
              <p:nvPr userDrawn="1"/>
            </p:nvCxnSpPr>
            <p:spPr>
              <a:xfrm rot="16200000">
                <a:off x="-216188" y="3976734"/>
                <a:ext cx="0" cy="166125"/>
              </a:xfrm>
              <a:prstGeom prst="line">
                <a:avLst/>
              </a:prstGeom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" name="Rett linje 19">
                <a:extLst>
                  <a:ext uri="{FF2B5EF4-FFF2-40B4-BE49-F238E27FC236}">
                    <a16:creationId xmlns:a16="http://schemas.microsoft.com/office/drawing/2014/main" id="{03BE5D87-60DD-FE47-ADC5-BFEEE1C0CB64}"/>
                  </a:ext>
                </a:extLst>
              </p:cNvPr>
              <p:cNvCxnSpPr>
                <a:cxnSpLocks/>
              </p:cNvCxnSpPr>
              <p:nvPr userDrawn="1"/>
            </p:nvCxnSpPr>
            <p:spPr>
              <a:xfrm flipV="1">
                <a:off x="-650022" y="4059797"/>
                <a:ext cx="523098" cy="0"/>
              </a:xfrm>
              <a:prstGeom prst="line">
                <a:avLst/>
              </a:prstGeom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" name="Rett linje 20">
                <a:extLst>
                  <a:ext uri="{FF2B5EF4-FFF2-40B4-BE49-F238E27FC236}">
                    <a16:creationId xmlns:a16="http://schemas.microsoft.com/office/drawing/2014/main" id="{A06EE499-D5C1-5249-99BF-5477AA5773D3}"/>
                  </a:ext>
                </a:extLst>
              </p:cNvPr>
              <p:cNvCxnSpPr>
                <a:cxnSpLocks/>
                <a:stCxn id="23" idx="3"/>
              </p:cNvCxnSpPr>
              <p:nvPr userDrawn="1"/>
            </p:nvCxnSpPr>
            <p:spPr>
              <a:xfrm flipV="1">
                <a:off x="-489823" y="-3804"/>
                <a:ext cx="363900" cy="5400"/>
              </a:xfrm>
              <a:prstGeom prst="line">
                <a:avLst/>
              </a:prstGeom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" name="Rett linje 21">
                <a:extLst>
                  <a:ext uri="{FF2B5EF4-FFF2-40B4-BE49-F238E27FC236}">
                    <a16:creationId xmlns:a16="http://schemas.microsoft.com/office/drawing/2014/main" id="{CEBE12AC-11FE-9449-8670-2AA33F86AFE2}"/>
                  </a:ext>
                </a:extLst>
              </p:cNvPr>
              <p:cNvCxnSpPr>
                <a:cxnSpLocks/>
                <a:stCxn id="23" idx="1"/>
              </p:cNvCxnSpPr>
              <p:nvPr userDrawn="1"/>
            </p:nvCxnSpPr>
            <p:spPr>
              <a:xfrm flipV="1">
                <a:off x="-489823" y="6091998"/>
                <a:ext cx="363900" cy="798"/>
              </a:xfrm>
              <a:prstGeom prst="line">
                <a:avLst/>
              </a:prstGeom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3" name="Rektangel 22">
                <a:extLst>
                  <a:ext uri="{FF2B5EF4-FFF2-40B4-BE49-F238E27FC236}">
                    <a16:creationId xmlns:a16="http://schemas.microsoft.com/office/drawing/2014/main" id="{D97BECD0-8B8E-CB48-9394-25A5B458EBC4}"/>
                  </a:ext>
                </a:extLst>
              </p:cNvPr>
              <p:cNvSpPr/>
              <p:nvPr userDrawn="1"/>
            </p:nvSpPr>
            <p:spPr>
              <a:xfrm rot="16200000">
                <a:off x="-3535423" y="2944157"/>
                <a:ext cx="6091200" cy="206078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R="0" lvl="0" indent="0" algn="l" fontAlgn="auto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nb-NO" sz="700" b="0" i="0" u="none" strike="noStrike" cap="none" spc="0" normalizeH="0" baseline="0" noProof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</a:rPr>
                  <a:t>16,92 cm</a:t>
                </a:r>
              </a:p>
            </p:txBody>
          </p:sp>
          <p:cxnSp>
            <p:nvCxnSpPr>
              <p:cNvPr id="24" name="Rett linje 23">
                <a:extLst>
                  <a:ext uri="{FF2B5EF4-FFF2-40B4-BE49-F238E27FC236}">
                    <a16:creationId xmlns:a16="http://schemas.microsoft.com/office/drawing/2014/main" id="{1DD825C0-80B0-054E-B9BF-68F610AB8F61}"/>
                  </a:ext>
                </a:extLst>
              </p:cNvPr>
              <p:cNvCxnSpPr>
                <a:cxnSpLocks/>
              </p:cNvCxnSpPr>
              <p:nvPr userDrawn="1"/>
            </p:nvCxnSpPr>
            <p:spPr>
              <a:xfrm rot="16200000">
                <a:off x="-3432384" y="3047196"/>
                <a:ext cx="6091200" cy="0"/>
              </a:xfrm>
              <a:prstGeom prst="line">
                <a:avLst/>
              </a:prstGeom>
              <a:ln>
                <a:solidFill>
                  <a:schemeClr val="bg1">
                    <a:lumMod val="75000"/>
                  </a:schemeClr>
                </a:solidFill>
                <a:prstDash val="dash"/>
                <a:headEnd type="triangle"/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5" name="Rektangel 24">
                <a:extLst>
                  <a:ext uri="{FF2B5EF4-FFF2-40B4-BE49-F238E27FC236}">
                    <a16:creationId xmlns:a16="http://schemas.microsoft.com/office/drawing/2014/main" id="{590E6BA3-9E31-9640-80C1-2FE00A0D278C}"/>
                  </a:ext>
                </a:extLst>
              </p:cNvPr>
              <p:cNvSpPr/>
              <p:nvPr userDrawn="1"/>
            </p:nvSpPr>
            <p:spPr>
              <a:xfrm rot="16200000">
                <a:off x="-2642025" y="1927658"/>
                <a:ext cx="4058201" cy="206078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R="0" lvl="0" indent="0" algn="l" fontAlgn="auto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nb-NO" sz="700" b="0" i="0" u="none" strike="noStrike" cap="none" spc="0" normalizeH="0" baseline="0" noProof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</a:rPr>
                  <a:t>11,28 cm</a:t>
                </a:r>
              </a:p>
            </p:txBody>
          </p:sp>
          <p:cxnSp>
            <p:nvCxnSpPr>
              <p:cNvPr id="26" name="Rett linje 25">
                <a:extLst>
                  <a:ext uri="{FF2B5EF4-FFF2-40B4-BE49-F238E27FC236}">
                    <a16:creationId xmlns:a16="http://schemas.microsoft.com/office/drawing/2014/main" id="{80B8FD9F-0C46-BB40-A9D0-847CCC5F9686}"/>
                  </a:ext>
                </a:extLst>
              </p:cNvPr>
              <p:cNvCxnSpPr>
                <a:cxnSpLocks/>
              </p:cNvCxnSpPr>
              <p:nvPr userDrawn="1"/>
            </p:nvCxnSpPr>
            <p:spPr>
              <a:xfrm rot="16200000">
                <a:off x="-2540284" y="2031996"/>
                <a:ext cx="4060800" cy="0"/>
              </a:xfrm>
              <a:prstGeom prst="line">
                <a:avLst/>
              </a:prstGeom>
              <a:ln>
                <a:solidFill>
                  <a:schemeClr val="bg1">
                    <a:lumMod val="75000"/>
                  </a:schemeClr>
                </a:solidFill>
                <a:prstDash val="dash"/>
                <a:headEnd type="triangle"/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" name="Rett linje 26">
                <a:extLst>
                  <a:ext uri="{FF2B5EF4-FFF2-40B4-BE49-F238E27FC236}">
                    <a16:creationId xmlns:a16="http://schemas.microsoft.com/office/drawing/2014/main" id="{8D5F40B7-E123-E94A-8A10-C14A8FAB08BE}"/>
                  </a:ext>
                </a:extLst>
              </p:cNvPr>
              <p:cNvCxnSpPr/>
              <p:nvPr userDrawn="1"/>
            </p:nvCxnSpPr>
            <p:spPr>
              <a:xfrm rot="16200000">
                <a:off x="-208461" y="6773298"/>
                <a:ext cx="0" cy="166125"/>
              </a:xfrm>
              <a:prstGeom prst="line">
                <a:avLst/>
              </a:prstGeom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Rett linje 27">
                <a:extLst>
                  <a:ext uri="{FF2B5EF4-FFF2-40B4-BE49-F238E27FC236}">
                    <a16:creationId xmlns:a16="http://schemas.microsoft.com/office/drawing/2014/main" id="{BE300D95-934C-FA45-807A-B45726BE68E2}"/>
                  </a:ext>
                </a:extLst>
              </p:cNvPr>
              <p:cNvCxnSpPr>
                <a:cxnSpLocks/>
              </p:cNvCxnSpPr>
              <p:nvPr userDrawn="1"/>
            </p:nvCxnSpPr>
            <p:spPr>
              <a:xfrm rot="16200000">
                <a:off x="-216188" y="1943964"/>
                <a:ext cx="0" cy="166125"/>
              </a:xfrm>
              <a:prstGeom prst="line">
                <a:avLst/>
              </a:prstGeom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4" name="TekstSylinder 13">
              <a:extLst>
                <a:ext uri="{FF2B5EF4-FFF2-40B4-BE49-F238E27FC236}">
                  <a16:creationId xmlns:a16="http://schemas.microsoft.com/office/drawing/2014/main" id="{9000F2FD-6671-4B43-AB6C-9A5183C6C118}"/>
                </a:ext>
              </a:extLst>
            </p:cNvPr>
            <p:cNvSpPr txBox="1"/>
            <p:nvPr userDrawn="1"/>
          </p:nvSpPr>
          <p:spPr>
            <a:xfrm>
              <a:off x="0" y="-213030"/>
              <a:ext cx="688336" cy="206078"/>
            </a:xfrm>
            <a:prstGeom prst="rect">
              <a:avLst/>
            </a:prstGeom>
            <a:noFill/>
          </p:spPr>
          <p:txBody>
            <a:bodyPr wrap="none" lIns="0" tIns="0" rIns="0" bIns="0" rtlCol="0" anchor="ctr">
              <a:noAutofit/>
            </a:bodyPr>
            <a:lstStyle/>
            <a:p>
              <a:pPr algn="l"/>
              <a:r>
                <a:rPr lang="nb-NO" sz="800" dirty="0">
                  <a:solidFill>
                    <a:schemeClr val="tx1"/>
                  </a:solidFill>
                </a:rPr>
                <a:t>Oslo 2019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6710445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tellysbilde grønn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ssholder for tekst 10">
            <a:extLst>
              <a:ext uri="{FF2B5EF4-FFF2-40B4-BE49-F238E27FC236}">
                <a16:creationId xmlns:a16="http://schemas.microsoft.com/office/drawing/2014/main" id="{86C772FF-C052-0C4B-8B32-A07216E1D990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8121600" y="4060800"/>
            <a:ext cx="2030400" cy="2030400"/>
          </a:xfrm>
          <a:prstGeom prst="ellipse">
            <a:avLst/>
          </a:prstGeom>
          <a:solidFill>
            <a:schemeClr val="accent3"/>
          </a:solidFill>
        </p:spPr>
        <p:txBody>
          <a:bodyPr>
            <a:normAutofit/>
          </a:bodyPr>
          <a:lstStyle>
            <a:lvl1pPr marL="216000" indent="-216000">
              <a:buFont typeface="Arial" panose="020B0604020202020204" pitchFamily="34" charset="0"/>
              <a:buChar char="•"/>
              <a:defRPr sz="100">
                <a:solidFill>
                  <a:schemeClr val="tx2"/>
                </a:solidFill>
              </a:defRPr>
            </a:lvl1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3D9EED-5C9F-1D41-958F-38DA9D96F84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20000" y="10736237"/>
            <a:ext cx="1315175" cy="365125"/>
          </a:xfrm>
        </p:spPr>
        <p:txBody>
          <a:bodyPr/>
          <a:lstStyle/>
          <a:p>
            <a:fld id="{402CE879-B090-2641-8BC3-AD9F1F5860E2}" type="datetime1">
              <a:rPr lang="nb-NO" smtClean="0"/>
              <a:t>12.12.2022</a:t>
            </a:fld>
            <a:endParaRPr lang="nb-NO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2D4BB38-9DEC-8A4A-A28C-A72E746187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64000" y="10736237"/>
            <a:ext cx="4064000" cy="365125"/>
          </a:xfrm>
        </p:spPr>
        <p:txBody>
          <a:bodyPr/>
          <a:lstStyle/>
          <a:p>
            <a:endParaRPr lang="nb-NO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F6218E-19D0-9045-BA8C-375EC73898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-1" y="10736237"/>
            <a:ext cx="695325" cy="365125"/>
          </a:xfrm>
        </p:spPr>
        <p:txBody>
          <a:bodyPr/>
          <a:lstStyle/>
          <a:p>
            <a:fld id="{8ACEFDFC-287E-0A4D-81A7-6CC8C070690D}" type="slidenum">
              <a:rPr lang="nb-NO" smtClean="0"/>
              <a:t>‹#›</a:t>
            </a:fld>
            <a:endParaRPr lang="nb-NO"/>
          </a:p>
        </p:txBody>
      </p:sp>
      <p:sp>
        <p:nvSpPr>
          <p:cNvPr id="35" name="Tittel 34">
            <a:extLst>
              <a:ext uri="{FF2B5EF4-FFF2-40B4-BE49-F238E27FC236}">
                <a16:creationId xmlns:a16="http://schemas.microsoft.com/office/drawing/2014/main" id="{13593DB4-8276-BA48-85E6-903D48BB6195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-2" y="0"/>
            <a:ext cx="10164765" cy="6091200"/>
          </a:xfrm>
          <a:custGeom>
            <a:avLst/>
            <a:gdLst>
              <a:gd name="connsiteX0" fmla="*/ 0 w 10164765"/>
              <a:gd name="connsiteY0" fmla="*/ 0 h 6091200"/>
              <a:gd name="connsiteX1" fmla="*/ 7832037 w 10164765"/>
              <a:gd name="connsiteY1" fmla="*/ 0 h 6091200"/>
              <a:gd name="connsiteX2" fmla="*/ 8128001 w 10164765"/>
              <a:gd name="connsiteY2" fmla="*/ 0 h 6091200"/>
              <a:gd name="connsiteX3" fmla="*/ 10164765 w 10164765"/>
              <a:gd name="connsiteY3" fmla="*/ 0 h 6091200"/>
              <a:gd name="connsiteX4" fmla="*/ 10164765 w 10164765"/>
              <a:gd name="connsiteY4" fmla="*/ 4060824 h 6091200"/>
              <a:gd name="connsiteX5" fmla="*/ 8128001 w 10164765"/>
              <a:gd name="connsiteY5" fmla="*/ 4060824 h 6091200"/>
              <a:gd name="connsiteX6" fmla="*/ 8128001 w 10164765"/>
              <a:gd name="connsiteY6" fmla="*/ 6091200 h 6091200"/>
              <a:gd name="connsiteX7" fmla="*/ 0 w 10164765"/>
              <a:gd name="connsiteY7" fmla="*/ 6091200 h 6091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0164765" h="6091200">
                <a:moveTo>
                  <a:pt x="0" y="0"/>
                </a:moveTo>
                <a:lnTo>
                  <a:pt x="7832037" y="0"/>
                </a:lnTo>
                <a:lnTo>
                  <a:pt x="8128001" y="0"/>
                </a:lnTo>
                <a:lnTo>
                  <a:pt x="10164765" y="0"/>
                </a:lnTo>
                <a:lnTo>
                  <a:pt x="10164765" y="4060824"/>
                </a:lnTo>
                <a:lnTo>
                  <a:pt x="8128001" y="4060824"/>
                </a:lnTo>
                <a:lnTo>
                  <a:pt x="8128001" y="6091200"/>
                </a:lnTo>
                <a:lnTo>
                  <a:pt x="0" y="6091200"/>
                </a:lnTo>
                <a:close/>
              </a:path>
            </a:pathLst>
          </a:custGeom>
          <a:solidFill>
            <a:schemeClr val="accent3"/>
          </a:solidFill>
        </p:spPr>
        <p:txBody>
          <a:bodyPr wrap="square" lIns="1015200" tIns="0" rIns="2030400" bIns="0" anchor="ctr" anchorCtr="0">
            <a:noAutofit/>
          </a:bodyPr>
          <a:lstStyle>
            <a:lvl1pPr algn="l">
              <a:lnSpc>
                <a:spcPct val="100000"/>
              </a:lnSpc>
              <a:defRPr sz="36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A89F96C-53AF-C948-A865-09F73F95ADEC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019175" y="4060824"/>
            <a:ext cx="5076825" cy="2032001"/>
          </a:xfrm>
        </p:spPr>
        <p:txBody>
          <a:bodyPr lIns="0" tIns="180000" rIns="0" bIns="180000" anchor="ctr" anchorCtr="0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spcAft>
                <a:spcPts val="200"/>
              </a:spcAft>
              <a:buNone/>
              <a:tabLst>
                <a:tab pos="1331913" algn="l"/>
              </a:tabLst>
              <a:defRPr sz="18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dirty="0"/>
          </a:p>
        </p:txBody>
      </p:sp>
      <p:sp>
        <p:nvSpPr>
          <p:cNvPr id="9" name="TekstSylinder 8">
            <a:extLst>
              <a:ext uri="{FF2B5EF4-FFF2-40B4-BE49-F238E27FC236}">
                <a16:creationId xmlns:a16="http://schemas.microsoft.com/office/drawing/2014/main" id="{A301E017-7600-CA46-92E0-AFE66AACCA2B}"/>
              </a:ext>
            </a:extLst>
          </p:cNvPr>
          <p:cNvSpPr txBox="1"/>
          <p:nvPr userDrawn="1"/>
        </p:nvSpPr>
        <p:spPr>
          <a:xfrm>
            <a:off x="695321" y="-213030"/>
            <a:ext cx="3368679" cy="206078"/>
          </a:xfrm>
          <a:prstGeom prst="rect">
            <a:avLst/>
          </a:prstGeom>
          <a:noFill/>
        </p:spPr>
        <p:txBody>
          <a:bodyPr wrap="none" lIns="0" tIns="0" rIns="0" bIns="0" rtlCol="0" anchor="ctr">
            <a:noAutofit/>
          </a:bodyPr>
          <a:lstStyle/>
          <a:p>
            <a:pPr algn="l"/>
            <a:r>
              <a:rPr lang="nb-NO" sz="800" dirty="0">
                <a:solidFill>
                  <a:schemeClr val="tx1"/>
                </a:solidFill>
              </a:rPr>
              <a:t>Tittellysbilde blå 2</a:t>
            </a:r>
          </a:p>
        </p:txBody>
      </p:sp>
      <p:grpSp>
        <p:nvGrpSpPr>
          <p:cNvPr id="10" name="Gruppe 9">
            <a:extLst>
              <a:ext uri="{FF2B5EF4-FFF2-40B4-BE49-F238E27FC236}">
                <a16:creationId xmlns:a16="http://schemas.microsoft.com/office/drawing/2014/main" id="{A2CEFB0E-6E2E-E543-BC09-F383E69BD8F9}"/>
              </a:ext>
            </a:extLst>
          </p:cNvPr>
          <p:cNvGrpSpPr/>
          <p:nvPr userDrawn="1"/>
        </p:nvGrpSpPr>
        <p:grpSpPr>
          <a:xfrm>
            <a:off x="-715963" y="-1306644"/>
            <a:ext cx="12909163" cy="8164644"/>
            <a:chOff x="-715963" y="-1306644"/>
            <a:chExt cx="12909163" cy="8164644"/>
          </a:xfrm>
        </p:grpSpPr>
        <p:grpSp>
          <p:nvGrpSpPr>
            <p:cNvPr id="11" name="Gruppe 10">
              <a:extLst>
                <a:ext uri="{FF2B5EF4-FFF2-40B4-BE49-F238E27FC236}">
                  <a16:creationId xmlns:a16="http://schemas.microsoft.com/office/drawing/2014/main" id="{25773BD9-6C2A-2E45-974B-021C79B8A0F6}"/>
                </a:ext>
              </a:extLst>
            </p:cNvPr>
            <p:cNvGrpSpPr/>
            <p:nvPr userDrawn="1"/>
          </p:nvGrpSpPr>
          <p:grpSpPr>
            <a:xfrm>
              <a:off x="-800" y="-1306644"/>
              <a:ext cx="12194000" cy="1075340"/>
              <a:chOff x="-800" y="-1229864"/>
              <a:chExt cx="12194000" cy="1075340"/>
            </a:xfrm>
          </p:grpSpPr>
          <p:grpSp>
            <p:nvGrpSpPr>
              <p:cNvPr id="28" name="Gruppe 27">
                <a:extLst>
                  <a:ext uri="{FF2B5EF4-FFF2-40B4-BE49-F238E27FC236}">
                    <a16:creationId xmlns:a16="http://schemas.microsoft.com/office/drawing/2014/main" id="{CE1E3804-3FB4-B048-A83B-BD3930892E37}"/>
                  </a:ext>
                </a:extLst>
              </p:cNvPr>
              <p:cNvGrpSpPr/>
              <p:nvPr/>
            </p:nvGrpSpPr>
            <p:grpSpPr>
              <a:xfrm>
                <a:off x="0" y="-320124"/>
                <a:ext cx="12192000" cy="165600"/>
                <a:chOff x="0" y="-413084"/>
                <a:chExt cx="12192000" cy="206078"/>
              </a:xfrm>
              <a:solidFill>
                <a:schemeClr val="bg1"/>
              </a:solidFill>
            </p:grpSpPr>
            <p:sp>
              <p:nvSpPr>
                <p:cNvPr id="57" name="Rektangel 56">
                  <a:extLst>
                    <a:ext uri="{FF2B5EF4-FFF2-40B4-BE49-F238E27FC236}">
                      <a16:creationId xmlns:a16="http://schemas.microsoft.com/office/drawing/2014/main" id="{2DD1FCA6-63FF-D74F-8775-0893249E07DF}"/>
                    </a:ext>
                  </a:extLst>
                </p:cNvPr>
                <p:cNvSpPr/>
                <p:nvPr/>
              </p:nvSpPr>
              <p:spPr>
                <a:xfrm>
                  <a:off x="0" y="-413084"/>
                  <a:ext cx="2032000" cy="206078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nb-NO" sz="7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uLnTx/>
                      <a:uFillTx/>
                      <a:latin typeface="+mn-lt"/>
                      <a:ea typeface="+mn-ea"/>
                      <a:cs typeface="+mn-cs"/>
                    </a:rPr>
                    <a:t>5,64 cm</a:t>
                  </a:r>
                </a:p>
              </p:txBody>
            </p:sp>
            <p:sp>
              <p:nvSpPr>
                <p:cNvPr id="58" name="Rektangel 57">
                  <a:extLst>
                    <a:ext uri="{FF2B5EF4-FFF2-40B4-BE49-F238E27FC236}">
                      <a16:creationId xmlns:a16="http://schemas.microsoft.com/office/drawing/2014/main" id="{C51286A6-4A53-C144-B97B-7421D8D5F11C}"/>
                    </a:ext>
                  </a:extLst>
                </p:cNvPr>
                <p:cNvSpPr/>
                <p:nvPr/>
              </p:nvSpPr>
              <p:spPr>
                <a:xfrm>
                  <a:off x="2032000" y="-413084"/>
                  <a:ext cx="2032000" cy="206078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R="0" lvl="0" indent="0" algn="ctr" fontAlgn="auto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nb-NO" sz="700" b="0" i="0" u="none" strike="noStrike" cap="none" spc="0" normalizeH="0" baseline="0" dirty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uLnTx/>
                      <a:uFillTx/>
                    </a:rPr>
                    <a:t>5,64 cm</a:t>
                  </a:r>
                </a:p>
              </p:txBody>
            </p:sp>
            <p:sp>
              <p:nvSpPr>
                <p:cNvPr id="59" name="Rektangel 58">
                  <a:extLst>
                    <a:ext uri="{FF2B5EF4-FFF2-40B4-BE49-F238E27FC236}">
                      <a16:creationId xmlns:a16="http://schemas.microsoft.com/office/drawing/2014/main" id="{6C69A02B-063E-ED44-BDE5-424A23AF1FC5}"/>
                    </a:ext>
                  </a:extLst>
                </p:cNvPr>
                <p:cNvSpPr/>
                <p:nvPr/>
              </p:nvSpPr>
              <p:spPr>
                <a:xfrm>
                  <a:off x="4064000" y="-413084"/>
                  <a:ext cx="2032000" cy="206078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R="0" lvl="0" indent="0" algn="ctr" fontAlgn="auto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nb-NO" sz="700" b="0" i="0" u="none" strike="noStrike" cap="none" spc="0" normalizeH="0" baseline="0" dirty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uLnTx/>
                      <a:uFillTx/>
                    </a:rPr>
                    <a:t>5,64 cm</a:t>
                  </a:r>
                </a:p>
              </p:txBody>
            </p:sp>
            <p:sp>
              <p:nvSpPr>
                <p:cNvPr id="60" name="Rektangel 59">
                  <a:extLst>
                    <a:ext uri="{FF2B5EF4-FFF2-40B4-BE49-F238E27FC236}">
                      <a16:creationId xmlns:a16="http://schemas.microsoft.com/office/drawing/2014/main" id="{83626417-CDF0-3D45-AD9E-DFECCB7DF8A5}"/>
                    </a:ext>
                  </a:extLst>
                </p:cNvPr>
                <p:cNvSpPr/>
                <p:nvPr/>
              </p:nvSpPr>
              <p:spPr>
                <a:xfrm>
                  <a:off x="6096000" y="-413084"/>
                  <a:ext cx="2032000" cy="206078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R="0" lvl="0" indent="0" algn="ctr" fontAlgn="auto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nb-NO" sz="700" b="0" i="0" u="none" strike="noStrike" cap="none" spc="0" normalizeH="0" baseline="0" noProof="0" dirty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uLnTx/>
                      <a:uFillTx/>
                    </a:rPr>
                    <a:t>5,64 cm</a:t>
                  </a:r>
                </a:p>
              </p:txBody>
            </p:sp>
            <p:sp>
              <p:nvSpPr>
                <p:cNvPr id="61" name="Rektangel 60">
                  <a:extLst>
                    <a:ext uri="{FF2B5EF4-FFF2-40B4-BE49-F238E27FC236}">
                      <a16:creationId xmlns:a16="http://schemas.microsoft.com/office/drawing/2014/main" id="{911B6A58-11E5-D84E-ACC8-EC16AE1CDD00}"/>
                    </a:ext>
                  </a:extLst>
                </p:cNvPr>
                <p:cNvSpPr/>
                <p:nvPr/>
              </p:nvSpPr>
              <p:spPr>
                <a:xfrm>
                  <a:off x="8128000" y="-413084"/>
                  <a:ext cx="2032000" cy="206078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R="0" lvl="0" indent="0" algn="ctr" fontAlgn="auto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nb-NO" sz="700" b="0" i="0" u="none" strike="noStrike" cap="none" spc="0" normalizeH="0" baseline="0" noProof="0" dirty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uLnTx/>
                      <a:uFillTx/>
                    </a:rPr>
                    <a:t>5,64 cm</a:t>
                  </a:r>
                </a:p>
              </p:txBody>
            </p:sp>
            <p:sp>
              <p:nvSpPr>
                <p:cNvPr id="62" name="Rektangel 61">
                  <a:extLst>
                    <a:ext uri="{FF2B5EF4-FFF2-40B4-BE49-F238E27FC236}">
                      <a16:creationId xmlns:a16="http://schemas.microsoft.com/office/drawing/2014/main" id="{C8973C97-9370-2242-98E5-45E434DB7BDE}"/>
                    </a:ext>
                  </a:extLst>
                </p:cNvPr>
                <p:cNvSpPr/>
                <p:nvPr/>
              </p:nvSpPr>
              <p:spPr>
                <a:xfrm>
                  <a:off x="10160000" y="-413084"/>
                  <a:ext cx="2032000" cy="206078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R="0" lvl="0" indent="0" algn="ctr" fontAlgn="auto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nb-NO" sz="700" b="0" i="0" u="none" strike="noStrike" cap="none" spc="0" normalizeH="0" baseline="0" noProof="0" dirty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uLnTx/>
                      <a:uFillTx/>
                    </a:rPr>
                    <a:t>5,64 cm</a:t>
                  </a:r>
                </a:p>
              </p:txBody>
            </p:sp>
          </p:grpSp>
          <p:cxnSp>
            <p:nvCxnSpPr>
              <p:cNvPr id="29" name="Rett linje 28">
                <a:extLst>
                  <a:ext uri="{FF2B5EF4-FFF2-40B4-BE49-F238E27FC236}">
                    <a16:creationId xmlns:a16="http://schemas.microsoft.com/office/drawing/2014/main" id="{96AB93ED-0FBE-AB48-9789-5ADF0BB61973}"/>
                  </a:ext>
                </a:extLst>
              </p:cNvPr>
              <p:cNvCxnSpPr>
                <a:cxnSpLocks/>
              </p:cNvCxnSpPr>
              <p:nvPr userDrawn="1"/>
            </p:nvCxnSpPr>
            <p:spPr>
              <a:xfrm>
                <a:off x="2032200" y="-327852"/>
                <a:ext cx="0" cy="166125"/>
              </a:xfrm>
              <a:prstGeom prst="line">
                <a:avLst/>
              </a:prstGeom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Rett linje 29">
                <a:extLst>
                  <a:ext uri="{FF2B5EF4-FFF2-40B4-BE49-F238E27FC236}">
                    <a16:creationId xmlns:a16="http://schemas.microsoft.com/office/drawing/2014/main" id="{5AB27E8C-8EEA-684B-A660-B8760E0FFB11}"/>
                  </a:ext>
                </a:extLst>
              </p:cNvPr>
              <p:cNvCxnSpPr>
                <a:cxnSpLocks/>
                <a:stCxn id="47" idx="3"/>
              </p:cNvCxnSpPr>
              <p:nvPr userDrawn="1"/>
            </p:nvCxnSpPr>
            <p:spPr>
              <a:xfrm>
                <a:off x="4060800" y="-1010827"/>
                <a:ext cx="3600" cy="856303"/>
              </a:xfrm>
              <a:prstGeom prst="line">
                <a:avLst/>
              </a:prstGeom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" name="Rett linje 30">
                <a:extLst>
                  <a:ext uri="{FF2B5EF4-FFF2-40B4-BE49-F238E27FC236}">
                    <a16:creationId xmlns:a16="http://schemas.microsoft.com/office/drawing/2014/main" id="{4D71D931-EF21-9C49-892F-B1B52A09E1F0}"/>
                  </a:ext>
                </a:extLst>
              </p:cNvPr>
              <p:cNvCxnSpPr>
                <a:cxnSpLocks/>
                <a:stCxn id="49" idx="3"/>
              </p:cNvCxnSpPr>
              <p:nvPr userDrawn="1"/>
            </p:nvCxnSpPr>
            <p:spPr>
              <a:xfrm>
                <a:off x="6090400" y="-887727"/>
                <a:ext cx="5400" cy="733203"/>
              </a:xfrm>
              <a:prstGeom prst="line">
                <a:avLst/>
              </a:prstGeom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" name="Rett linje 31">
                <a:extLst>
                  <a:ext uri="{FF2B5EF4-FFF2-40B4-BE49-F238E27FC236}">
                    <a16:creationId xmlns:a16="http://schemas.microsoft.com/office/drawing/2014/main" id="{A99BAA48-C174-C544-9DA8-230A3B74C46F}"/>
                  </a:ext>
                </a:extLst>
              </p:cNvPr>
              <p:cNvCxnSpPr>
                <a:cxnSpLocks/>
                <a:stCxn id="45" idx="1"/>
              </p:cNvCxnSpPr>
              <p:nvPr userDrawn="1"/>
            </p:nvCxnSpPr>
            <p:spPr>
              <a:xfrm>
                <a:off x="0" y="-1126825"/>
                <a:ext cx="0" cy="972301"/>
              </a:xfrm>
              <a:prstGeom prst="line">
                <a:avLst/>
              </a:prstGeom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" name="Rett linje 32">
                <a:extLst>
                  <a:ext uri="{FF2B5EF4-FFF2-40B4-BE49-F238E27FC236}">
                    <a16:creationId xmlns:a16="http://schemas.microsoft.com/office/drawing/2014/main" id="{E5B7B5DF-40F4-2144-A96E-54C9ECCCE7AD}"/>
                  </a:ext>
                </a:extLst>
              </p:cNvPr>
              <p:cNvCxnSpPr>
                <a:cxnSpLocks/>
                <a:stCxn id="51" idx="3"/>
              </p:cNvCxnSpPr>
              <p:nvPr userDrawn="1"/>
            </p:nvCxnSpPr>
            <p:spPr>
              <a:xfrm>
                <a:off x="8128000" y="-764627"/>
                <a:ext cx="800" cy="610103"/>
              </a:xfrm>
              <a:prstGeom prst="line">
                <a:avLst/>
              </a:prstGeom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" name="Rett linje 33">
                <a:extLst>
                  <a:ext uri="{FF2B5EF4-FFF2-40B4-BE49-F238E27FC236}">
                    <a16:creationId xmlns:a16="http://schemas.microsoft.com/office/drawing/2014/main" id="{E280C9BE-B73B-D749-99AF-3C90CFCE71D2}"/>
                  </a:ext>
                </a:extLst>
              </p:cNvPr>
              <p:cNvCxnSpPr>
                <a:cxnSpLocks/>
                <a:stCxn id="55" idx="3"/>
              </p:cNvCxnSpPr>
              <p:nvPr userDrawn="1"/>
            </p:nvCxnSpPr>
            <p:spPr>
              <a:xfrm>
                <a:off x="12192000" y="-518425"/>
                <a:ext cx="1200" cy="363901"/>
              </a:xfrm>
              <a:prstGeom prst="line">
                <a:avLst/>
              </a:prstGeom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" name="Rett linje 36">
                <a:extLst>
                  <a:ext uri="{FF2B5EF4-FFF2-40B4-BE49-F238E27FC236}">
                    <a16:creationId xmlns:a16="http://schemas.microsoft.com/office/drawing/2014/main" id="{4EF346E5-FC21-CE43-9AE3-016F4F44336E}"/>
                  </a:ext>
                </a:extLst>
              </p:cNvPr>
              <p:cNvCxnSpPr>
                <a:cxnSpLocks/>
                <a:stCxn id="53" idx="3"/>
              </p:cNvCxnSpPr>
              <p:nvPr userDrawn="1"/>
            </p:nvCxnSpPr>
            <p:spPr>
              <a:xfrm>
                <a:off x="10156824" y="-641527"/>
                <a:ext cx="4176" cy="487003"/>
              </a:xfrm>
              <a:prstGeom prst="line">
                <a:avLst/>
              </a:prstGeom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38" name="Gruppe 37">
                <a:extLst>
                  <a:ext uri="{FF2B5EF4-FFF2-40B4-BE49-F238E27FC236}">
                    <a16:creationId xmlns:a16="http://schemas.microsoft.com/office/drawing/2014/main" id="{6276475C-D8D5-9E4D-A2E4-CA3DC1A814AC}"/>
                  </a:ext>
                </a:extLst>
              </p:cNvPr>
              <p:cNvGrpSpPr/>
              <p:nvPr userDrawn="1"/>
            </p:nvGrpSpPr>
            <p:grpSpPr>
              <a:xfrm>
                <a:off x="0" y="-621464"/>
                <a:ext cx="12192000" cy="206078"/>
                <a:chOff x="0" y="-674874"/>
                <a:chExt cx="12192000" cy="206078"/>
              </a:xfrm>
            </p:grpSpPr>
            <p:sp>
              <p:nvSpPr>
                <p:cNvPr id="55" name="Rektangel 54">
                  <a:extLst>
                    <a:ext uri="{FF2B5EF4-FFF2-40B4-BE49-F238E27FC236}">
                      <a16:creationId xmlns:a16="http://schemas.microsoft.com/office/drawing/2014/main" id="{7E8EEA4C-0FD9-594C-9B75-1346201C58DB}"/>
                    </a:ext>
                  </a:extLst>
                </p:cNvPr>
                <p:cNvSpPr/>
                <p:nvPr/>
              </p:nvSpPr>
              <p:spPr>
                <a:xfrm>
                  <a:off x="0" y="-674874"/>
                  <a:ext cx="12192000" cy="206078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R="0" lvl="0" indent="0" algn="r" fontAlgn="auto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nb-NO" sz="700" b="0" i="0" u="none" strike="noStrike" cap="none" spc="0" normalizeH="0" baseline="0" noProof="0" dirty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uLnTx/>
                      <a:uFillTx/>
                    </a:rPr>
                    <a:t>33,87 cm</a:t>
                  </a:r>
                </a:p>
              </p:txBody>
            </p:sp>
            <p:cxnSp>
              <p:nvCxnSpPr>
                <p:cNvPr id="56" name="Rett linje 55">
                  <a:extLst>
                    <a:ext uri="{FF2B5EF4-FFF2-40B4-BE49-F238E27FC236}">
                      <a16:creationId xmlns:a16="http://schemas.microsoft.com/office/drawing/2014/main" id="{BF66CA8E-1BAC-E949-A7E3-173F81960256}"/>
                    </a:ext>
                  </a:extLst>
                </p:cNvPr>
                <p:cNvCxnSpPr/>
                <p:nvPr userDrawn="1"/>
              </p:nvCxnSpPr>
              <p:spPr>
                <a:xfrm>
                  <a:off x="0" y="-480093"/>
                  <a:ext cx="12192000" cy="11297"/>
                </a:xfrm>
                <a:prstGeom prst="line">
                  <a:avLst/>
                </a:prstGeom>
                <a:ln>
                  <a:solidFill>
                    <a:schemeClr val="bg1">
                      <a:lumMod val="75000"/>
                    </a:schemeClr>
                  </a:solidFill>
                  <a:prstDash val="dash"/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39" name="Gruppe 38">
                <a:extLst>
                  <a:ext uri="{FF2B5EF4-FFF2-40B4-BE49-F238E27FC236}">
                    <a16:creationId xmlns:a16="http://schemas.microsoft.com/office/drawing/2014/main" id="{D71E4EB9-B7E6-2C42-92FA-53442C24B4E1}"/>
                  </a:ext>
                </a:extLst>
              </p:cNvPr>
              <p:cNvGrpSpPr/>
              <p:nvPr userDrawn="1"/>
            </p:nvGrpSpPr>
            <p:grpSpPr>
              <a:xfrm>
                <a:off x="0" y="-744566"/>
                <a:ext cx="10156824" cy="206078"/>
                <a:chOff x="0" y="-930144"/>
                <a:chExt cx="10156824" cy="206078"/>
              </a:xfrm>
            </p:grpSpPr>
            <p:sp>
              <p:nvSpPr>
                <p:cNvPr id="53" name="Rektangel 52">
                  <a:extLst>
                    <a:ext uri="{FF2B5EF4-FFF2-40B4-BE49-F238E27FC236}">
                      <a16:creationId xmlns:a16="http://schemas.microsoft.com/office/drawing/2014/main" id="{C5F7686B-27B5-BE40-B329-00C01FBCD02E}"/>
                    </a:ext>
                  </a:extLst>
                </p:cNvPr>
                <p:cNvSpPr/>
                <p:nvPr/>
              </p:nvSpPr>
              <p:spPr>
                <a:xfrm>
                  <a:off x="0" y="-930144"/>
                  <a:ext cx="10156824" cy="206078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R="0" lvl="0" indent="0" algn="r" fontAlgn="auto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nb-NO" sz="700" b="0" i="0" u="none" strike="noStrike" cap="none" spc="0" normalizeH="0" baseline="0" noProof="0" dirty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uLnTx/>
                      <a:uFillTx/>
                    </a:rPr>
                    <a:t>28,20 cm</a:t>
                  </a:r>
                </a:p>
              </p:txBody>
            </p:sp>
            <p:cxnSp>
              <p:nvCxnSpPr>
                <p:cNvPr id="54" name="Rett linje 53">
                  <a:extLst>
                    <a:ext uri="{FF2B5EF4-FFF2-40B4-BE49-F238E27FC236}">
                      <a16:creationId xmlns:a16="http://schemas.microsoft.com/office/drawing/2014/main" id="{9A68E00D-6901-4240-B8E5-1AA9F3DEA441}"/>
                    </a:ext>
                  </a:extLst>
                </p:cNvPr>
                <p:cNvCxnSpPr>
                  <a:cxnSpLocks/>
                </p:cNvCxnSpPr>
                <p:nvPr userDrawn="1"/>
              </p:nvCxnSpPr>
              <p:spPr>
                <a:xfrm>
                  <a:off x="0" y="-724066"/>
                  <a:ext cx="10156824" cy="0"/>
                </a:xfrm>
                <a:prstGeom prst="line">
                  <a:avLst/>
                </a:prstGeom>
                <a:ln>
                  <a:solidFill>
                    <a:schemeClr val="bg1">
                      <a:lumMod val="75000"/>
                    </a:schemeClr>
                  </a:solidFill>
                  <a:prstDash val="dash"/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40" name="Gruppe 39">
                <a:extLst>
                  <a:ext uri="{FF2B5EF4-FFF2-40B4-BE49-F238E27FC236}">
                    <a16:creationId xmlns:a16="http://schemas.microsoft.com/office/drawing/2014/main" id="{71D7352F-67A4-4049-990F-0382FC7DC49F}"/>
                  </a:ext>
                </a:extLst>
              </p:cNvPr>
              <p:cNvGrpSpPr/>
              <p:nvPr userDrawn="1"/>
            </p:nvGrpSpPr>
            <p:grpSpPr>
              <a:xfrm>
                <a:off x="0" y="-867666"/>
                <a:ext cx="8128000" cy="206078"/>
                <a:chOff x="0" y="-1191934"/>
                <a:chExt cx="8128000" cy="206078"/>
              </a:xfrm>
            </p:grpSpPr>
            <p:sp>
              <p:nvSpPr>
                <p:cNvPr id="51" name="Rektangel 50">
                  <a:extLst>
                    <a:ext uri="{FF2B5EF4-FFF2-40B4-BE49-F238E27FC236}">
                      <a16:creationId xmlns:a16="http://schemas.microsoft.com/office/drawing/2014/main" id="{381DE301-98B9-644B-8D3D-17CC7FA7BDA3}"/>
                    </a:ext>
                  </a:extLst>
                </p:cNvPr>
                <p:cNvSpPr/>
                <p:nvPr/>
              </p:nvSpPr>
              <p:spPr>
                <a:xfrm>
                  <a:off x="0" y="-1191934"/>
                  <a:ext cx="8128000" cy="206078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R="0" lvl="0" indent="0" algn="r" fontAlgn="auto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nb-NO" sz="700" b="0" i="0" u="none" strike="noStrike" cap="none" spc="0" normalizeH="0" baseline="0" noProof="0" dirty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uLnTx/>
                      <a:uFillTx/>
                    </a:rPr>
                    <a:t>22,56 cm</a:t>
                  </a:r>
                </a:p>
              </p:txBody>
            </p:sp>
            <p:cxnSp>
              <p:nvCxnSpPr>
                <p:cNvPr id="52" name="Rett linje 51">
                  <a:extLst>
                    <a:ext uri="{FF2B5EF4-FFF2-40B4-BE49-F238E27FC236}">
                      <a16:creationId xmlns:a16="http://schemas.microsoft.com/office/drawing/2014/main" id="{7480F39F-7C7E-3A4E-8287-A036857FB1FA}"/>
                    </a:ext>
                  </a:extLst>
                </p:cNvPr>
                <p:cNvCxnSpPr>
                  <a:cxnSpLocks/>
                </p:cNvCxnSpPr>
                <p:nvPr userDrawn="1"/>
              </p:nvCxnSpPr>
              <p:spPr>
                <a:xfrm>
                  <a:off x="0" y="-985856"/>
                  <a:ext cx="8128000" cy="0"/>
                </a:xfrm>
                <a:prstGeom prst="line">
                  <a:avLst/>
                </a:prstGeom>
                <a:ln>
                  <a:solidFill>
                    <a:schemeClr val="bg1">
                      <a:lumMod val="75000"/>
                    </a:schemeClr>
                  </a:solidFill>
                  <a:prstDash val="dash"/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41" name="Gruppe 40">
                <a:extLst>
                  <a:ext uri="{FF2B5EF4-FFF2-40B4-BE49-F238E27FC236}">
                    <a16:creationId xmlns:a16="http://schemas.microsoft.com/office/drawing/2014/main" id="{38DB9731-B50F-5544-B812-A6BC265BD77D}"/>
                  </a:ext>
                </a:extLst>
              </p:cNvPr>
              <p:cNvGrpSpPr/>
              <p:nvPr userDrawn="1"/>
            </p:nvGrpSpPr>
            <p:grpSpPr>
              <a:xfrm>
                <a:off x="-800" y="-990766"/>
                <a:ext cx="6091200" cy="206078"/>
                <a:chOff x="0" y="-1453724"/>
                <a:chExt cx="6091200" cy="206078"/>
              </a:xfrm>
            </p:grpSpPr>
            <p:sp>
              <p:nvSpPr>
                <p:cNvPr id="49" name="Rektangel 48">
                  <a:extLst>
                    <a:ext uri="{FF2B5EF4-FFF2-40B4-BE49-F238E27FC236}">
                      <a16:creationId xmlns:a16="http://schemas.microsoft.com/office/drawing/2014/main" id="{819C4AB6-0EC3-DE4F-9E18-DF8A52339E90}"/>
                    </a:ext>
                  </a:extLst>
                </p:cNvPr>
                <p:cNvSpPr/>
                <p:nvPr/>
              </p:nvSpPr>
              <p:spPr>
                <a:xfrm>
                  <a:off x="0" y="-1453724"/>
                  <a:ext cx="6091200" cy="206078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R="0" lvl="0" indent="0" algn="r" fontAlgn="auto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nb-NO" sz="700" b="0" i="0" u="none" strike="noStrike" cap="none" spc="0" normalizeH="0" baseline="0" noProof="0" dirty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uLnTx/>
                      <a:uFillTx/>
                    </a:rPr>
                    <a:t>16,92 cm</a:t>
                  </a:r>
                </a:p>
              </p:txBody>
            </p:sp>
            <p:cxnSp>
              <p:nvCxnSpPr>
                <p:cNvPr id="50" name="Rett linje 49">
                  <a:extLst>
                    <a:ext uri="{FF2B5EF4-FFF2-40B4-BE49-F238E27FC236}">
                      <a16:creationId xmlns:a16="http://schemas.microsoft.com/office/drawing/2014/main" id="{FAF932E7-9631-FB48-B48D-769CF895031A}"/>
                    </a:ext>
                  </a:extLst>
                </p:cNvPr>
                <p:cNvCxnSpPr>
                  <a:cxnSpLocks/>
                </p:cNvCxnSpPr>
                <p:nvPr userDrawn="1"/>
              </p:nvCxnSpPr>
              <p:spPr>
                <a:xfrm>
                  <a:off x="0" y="-1247646"/>
                  <a:ext cx="6091200" cy="0"/>
                </a:xfrm>
                <a:prstGeom prst="line">
                  <a:avLst/>
                </a:prstGeom>
                <a:ln>
                  <a:solidFill>
                    <a:schemeClr val="bg1">
                      <a:lumMod val="75000"/>
                    </a:schemeClr>
                  </a:solidFill>
                  <a:prstDash val="dash"/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42" name="Gruppe 41">
                <a:extLst>
                  <a:ext uri="{FF2B5EF4-FFF2-40B4-BE49-F238E27FC236}">
                    <a16:creationId xmlns:a16="http://schemas.microsoft.com/office/drawing/2014/main" id="{9CC4BE46-793A-0949-9E5E-5F57255DE9CF}"/>
                  </a:ext>
                </a:extLst>
              </p:cNvPr>
              <p:cNvGrpSpPr/>
              <p:nvPr userDrawn="1"/>
            </p:nvGrpSpPr>
            <p:grpSpPr>
              <a:xfrm>
                <a:off x="0" y="-1113866"/>
                <a:ext cx="4060800" cy="206078"/>
                <a:chOff x="0" y="-1715514"/>
                <a:chExt cx="4060800" cy="206078"/>
              </a:xfrm>
            </p:grpSpPr>
            <p:sp>
              <p:nvSpPr>
                <p:cNvPr id="47" name="Rektangel 46">
                  <a:extLst>
                    <a:ext uri="{FF2B5EF4-FFF2-40B4-BE49-F238E27FC236}">
                      <a16:creationId xmlns:a16="http://schemas.microsoft.com/office/drawing/2014/main" id="{98110600-5784-7F43-8FB1-692FE513BCA1}"/>
                    </a:ext>
                  </a:extLst>
                </p:cNvPr>
                <p:cNvSpPr/>
                <p:nvPr/>
              </p:nvSpPr>
              <p:spPr>
                <a:xfrm>
                  <a:off x="0" y="-1715514"/>
                  <a:ext cx="4060800" cy="206078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R="0" lvl="0" indent="0" algn="r" fontAlgn="auto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nb-NO" sz="700" b="0" i="0" u="none" strike="noStrike" cap="none" spc="0" normalizeH="0" baseline="0" noProof="0" dirty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uLnTx/>
                      <a:uFillTx/>
                    </a:rPr>
                    <a:t>11,28 cm</a:t>
                  </a:r>
                </a:p>
              </p:txBody>
            </p:sp>
            <p:cxnSp>
              <p:nvCxnSpPr>
                <p:cNvPr id="48" name="Rett linje 47">
                  <a:extLst>
                    <a:ext uri="{FF2B5EF4-FFF2-40B4-BE49-F238E27FC236}">
                      <a16:creationId xmlns:a16="http://schemas.microsoft.com/office/drawing/2014/main" id="{74D71D80-358C-8847-B0E9-593F373F1FA7}"/>
                    </a:ext>
                  </a:extLst>
                </p:cNvPr>
                <p:cNvCxnSpPr>
                  <a:cxnSpLocks/>
                </p:cNvCxnSpPr>
                <p:nvPr userDrawn="1"/>
              </p:nvCxnSpPr>
              <p:spPr>
                <a:xfrm>
                  <a:off x="0" y="-1509436"/>
                  <a:ext cx="4060800" cy="0"/>
                </a:xfrm>
                <a:prstGeom prst="line">
                  <a:avLst/>
                </a:prstGeom>
                <a:ln>
                  <a:solidFill>
                    <a:schemeClr val="bg1">
                      <a:lumMod val="75000"/>
                    </a:schemeClr>
                  </a:solidFill>
                  <a:prstDash val="dash"/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43" name="Gruppe 42">
                <a:extLst>
                  <a:ext uri="{FF2B5EF4-FFF2-40B4-BE49-F238E27FC236}">
                    <a16:creationId xmlns:a16="http://schemas.microsoft.com/office/drawing/2014/main" id="{A519ED48-547D-BD45-BD12-B83B84F405FC}"/>
                  </a:ext>
                </a:extLst>
              </p:cNvPr>
              <p:cNvGrpSpPr/>
              <p:nvPr userDrawn="1"/>
            </p:nvGrpSpPr>
            <p:grpSpPr>
              <a:xfrm>
                <a:off x="0" y="-1229864"/>
                <a:ext cx="1015200" cy="206078"/>
                <a:chOff x="0" y="-1959289"/>
                <a:chExt cx="1015200" cy="206078"/>
              </a:xfrm>
            </p:grpSpPr>
            <p:sp>
              <p:nvSpPr>
                <p:cNvPr id="45" name="Rektangel 44">
                  <a:extLst>
                    <a:ext uri="{FF2B5EF4-FFF2-40B4-BE49-F238E27FC236}">
                      <a16:creationId xmlns:a16="http://schemas.microsoft.com/office/drawing/2014/main" id="{0D553266-15E1-BA4D-B0C9-C6DEDB1BB5AF}"/>
                    </a:ext>
                  </a:extLst>
                </p:cNvPr>
                <p:cNvSpPr/>
                <p:nvPr/>
              </p:nvSpPr>
              <p:spPr>
                <a:xfrm>
                  <a:off x="0" y="-1959289"/>
                  <a:ext cx="1015200" cy="206078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R="0" lvl="0" indent="0" algn="r" fontAlgn="auto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nb-NO" sz="700" b="0" i="0" u="none" strike="noStrike" cap="none" spc="0" normalizeH="0" baseline="0" noProof="0" dirty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uLnTx/>
                      <a:uFillTx/>
                    </a:rPr>
                    <a:t>2,82 cm</a:t>
                  </a:r>
                </a:p>
              </p:txBody>
            </p:sp>
            <p:cxnSp>
              <p:nvCxnSpPr>
                <p:cNvPr id="46" name="Rett linje 45">
                  <a:extLst>
                    <a:ext uri="{FF2B5EF4-FFF2-40B4-BE49-F238E27FC236}">
                      <a16:creationId xmlns:a16="http://schemas.microsoft.com/office/drawing/2014/main" id="{BB328E21-8E98-874B-8FA1-B13055BD5CD3}"/>
                    </a:ext>
                  </a:extLst>
                </p:cNvPr>
                <p:cNvCxnSpPr>
                  <a:cxnSpLocks/>
                </p:cNvCxnSpPr>
                <p:nvPr userDrawn="1"/>
              </p:nvCxnSpPr>
              <p:spPr>
                <a:xfrm>
                  <a:off x="0" y="-1764452"/>
                  <a:ext cx="1015200" cy="0"/>
                </a:xfrm>
                <a:prstGeom prst="line">
                  <a:avLst/>
                </a:prstGeom>
                <a:ln>
                  <a:solidFill>
                    <a:schemeClr val="bg1">
                      <a:lumMod val="75000"/>
                    </a:schemeClr>
                  </a:solidFill>
                  <a:prstDash val="dash"/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44" name="Rett linje 43">
                <a:extLst>
                  <a:ext uri="{FF2B5EF4-FFF2-40B4-BE49-F238E27FC236}">
                    <a16:creationId xmlns:a16="http://schemas.microsoft.com/office/drawing/2014/main" id="{C2254678-6CC1-8842-B1EA-AD4375B525A9}"/>
                  </a:ext>
                </a:extLst>
              </p:cNvPr>
              <p:cNvCxnSpPr/>
              <p:nvPr userDrawn="1"/>
            </p:nvCxnSpPr>
            <p:spPr>
              <a:xfrm>
                <a:off x="1015200" y="-1113866"/>
                <a:ext cx="0" cy="166125"/>
              </a:xfrm>
              <a:prstGeom prst="line">
                <a:avLst/>
              </a:prstGeom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2" name="Gruppe 11">
              <a:extLst>
                <a:ext uri="{FF2B5EF4-FFF2-40B4-BE49-F238E27FC236}">
                  <a16:creationId xmlns:a16="http://schemas.microsoft.com/office/drawing/2014/main" id="{3405E8BE-58E7-F840-AEB4-9A58944BA448}"/>
                </a:ext>
              </a:extLst>
            </p:cNvPr>
            <p:cNvGrpSpPr/>
            <p:nvPr userDrawn="1"/>
          </p:nvGrpSpPr>
          <p:grpSpPr>
            <a:xfrm>
              <a:off x="-715963" y="-4004"/>
              <a:ext cx="590564" cy="6862004"/>
              <a:chOff x="-715963" y="-4004"/>
              <a:chExt cx="590564" cy="6862004"/>
            </a:xfrm>
          </p:grpSpPr>
          <p:sp>
            <p:nvSpPr>
              <p:cNvPr id="14" name="Rektangel 13">
                <a:extLst>
                  <a:ext uri="{FF2B5EF4-FFF2-40B4-BE49-F238E27FC236}">
                    <a16:creationId xmlns:a16="http://schemas.microsoft.com/office/drawing/2014/main" id="{E24FCE0A-347D-AC49-8F20-FA63B68732E1}"/>
                  </a:ext>
                </a:extLst>
              </p:cNvPr>
              <p:cNvSpPr/>
              <p:nvPr/>
            </p:nvSpPr>
            <p:spPr>
              <a:xfrm rot="16200000">
                <a:off x="-591311" y="6392613"/>
                <a:ext cx="765175" cy="16560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R="0" lvl="0" indent="0" algn="ctr" fontAlgn="auto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nb-NO" sz="700" b="0" i="0" u="none" strike="noStrike" cap="none" spc="0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</a:rPr>
                  <a:t>2,13 cm</a:t>
                </a:r>
              </a:p>
            </p:txBody>
          </p:sp>
          <p:sp>
            <p:nvSpPr>
              <p:cNvPr id="15" name="Rektangel 14">
                <a:extLst>
                  <a:ext uri="{FF2B5EF4-FFF2-40B4-BE49-F238E27FC236}">
                    <a16:creationId xmlns:a16="http://schemas.microsoft.com/office/drawing/2014/main" id="{2F220C5E-10FD-9940-BE9D-E16B6DC8BDFD}"/>
                  </a:ext>
                </a:extLst>
              </p:cNvPr>
              <p:cNvSpPr/>
              <p:nvPr userDrawn="1"/>
            </p:nvSpPr>
            <p:spPr>
              <a:xfrm rot="16200000">
                <a:off x="-1224723" y="4993196"/>
                <a:ext cx="2032000" cy="16560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nb-NO" sz="700" b="0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+mn-lt"/>
                    <a:ea typeface="+mn-ea"/>
                    <a:cs typeface="+mn-cs"/>
                  </a:rPr>
                  <a:t>5,64 cm</a:t>
                </a:r>
              </a:p>
            </p:txBody>
          </p:sp>
          <p:sp>
            <p:nvSpPr>
              <p:cNvPr id="16" name="Rektangel 15">
                <a:extLst>
                  <a:ext uri="{FF2B5EF4-FFF2-40B4-BE49-F238E27FC236}">
                    <a16:creationId xmlns:a16="http://schemas.microsoft.com/office/drawing/2014/main" id="{7D16F1D6-C980-1049-9336-9A91B2AAE2B6}"/>
                  </a:ext>
                </a:extLst>
              </p:cNvPr>
              <p:cNvSpPr/>
              <p:nvPr userDrawn="1"/>
            </p:nvSpPr>
            <p:spPr>
              <a:xfrm rot="16200000">
                <a:off x="-1224723" y="2961196"/>
                <a:ext cx="2032000" cy="16560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R="0" lvl="0" indent="0" algn="ctr" fontAlgn="auto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nb-NO" sz="700" b="0" i="0" u="none" strike="noStrike" cap="none" spc="0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</a:rPr>
                  <a:t>5,64 cm</a:t>
                </a:r>
              </a:p>
            </p:txBody>
          </p:sp>
          <p:sp>
            <p:nvSpPr>
              <p:cNvPr id="17" name="Rektangel 16">
                <a:extLst>
                  <a:ext uri="{FF2B5EF4-FFF2-40B4-BE49-F238E27FC236}">
                    <a16:creationId xmlns:a16="http://schemas.microsoft.com/office/drawing/2014/main" id="{2698120B-A4D7-1B44-88F0-DD387E118BC1}"/>
                  </a:ext>
                </a:extLst>
              </p:cNvPr>
              <p:cNvSpPr/>
              <p:nvPr userDrawn="1"/>
            </p:nvSpPr>
            <p:spPr>
              <a:xfrm rot="16200000">
                <a:off x="-1224723" y="929196"/>
                <a:ext cx="2032000" cy="16560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R="0" lvl="0" indent="0" algn="ctr" fontAlgn="auto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nb-NO" sz="700" b="0" i="0" u="none" strike="noStrike" cap="none" spc="0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</a:rPr>
                  <a:t>5,64 cm</a:t>
                </a:r>
              </a:p>
            </p:txBody>
          </p:sp>
          <p:cxnSp>
            <p:nvCxnSpPr>
              <p:cNvPr id="18" name="Rett linje 17">
                <a:extLst>
                  <a:ext uri="{FF2B5EF4-FFF2-40B4-BE49-F238E27FC236}">
                    <a16:creationId xmlns:a16="http://schemas.microsoft.com/office/drawing/2014/main" id="{FCCAB6FB-CE03-4349-A7D8-D89B2EB35DB4}"/>
                  </a:ext>
                </a:extLst>
              </p:cNvPr>
              <p:cNvCxnSpPr>
                <a:cxnSpLocks/>
              </p:cNvCxnSpPr>
              <p:nvPr userDrawn="1"/>
            </p:nvCxnSpPr>
            <p:spPr>
              <a:xfrm rot="16200000">
                <a:off x="-216188" y="3976734"/>
                <a:ext cx="0" cy="166125"/>
              </a:xfrm>
              <a:prstGeom prst="line">
                <a:avLst/>
              </a:prstGeom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" name="Rett linje 18">
                <a:extLst>
                  <a:ext uri="{FF2B5EF4-FFF2-40B4-BE49-F238E27FC236}">
                    <a16:creationId xmlns:a16="http://schemas.microsoft.com/office/drawing/2014/main" id="{547DB187-8151-3A4C-A344-EE86FDB1C176}"/>
                  </a:ext>
                </a:extLst>
              </p:cNvPr>
              <p:cNvCxnSpPr>
                <a:cxnSpLocks/>
              </p:cNvCxnSpPr>
              <p:nvPr userDrawn="1"/>
            </p:nvCxnSpPr>
            <p:spPr>
              <a:xfrm flipV="1">
                <a:off x="-650022" y="4059797"/>
                <a:ext cx="523098" cy="0"/>
              </a:xfrm>
              <a:prstGeom prst="line">
                <a:avLst/>
              </a:prstGeom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" name="Rett linje 19">
                <a:extLst>
                  <a:ext uri="{FF2B5EF4-FFF2-40B4-BE49-F238E27FC236}">
                    <a16:creationId xmlns:a16="http://schemas.microsoft.com/office/drawing/2014/main" id="{5FC04980-CFB7-F94F-ABFC-97DEA76615A8}"/>
                  </a:ext>
                </a:extLst>
              </p:cNvPr>
              <p:cNvCxnSpPr>
                <a:cxnSpLocks/>
                <a:stCxn id="22" idx="3"/>
              </p:cNvCxnSpPr>
              <p:nvPr userDrawn="1"/>
            </p:nvCxnSpPr>
            <p:spPr>
              <a:xfrm flipV="1">
                <a:off x="-489823" y="-3804"/>
                <a:ext cx="363900" cy="5400"/>
              </a:xfrm>
              <a:prstGeom prst="line">
                <a:avLst/>
              </a:prstGeom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" name="Rett linje 20">
                <a:extLst>
                  <a:ext uri="{FF2B5EF4-FFF2-40B4-BE49-F238E27FC236}">
                    <a16:creationId xmlns:a16="http://schemas.microsoft.com/office/drawing/2014/main" id="{D1EBDDF6-5D28-E740-9468-AEFF2C0B38C8}"/>
                  </a:ext>
                </a:extLst>
              </p:cNvPr>
              <p:cNvCxnSpPr>
                <a:cxnSpLocks/>
                <a:stCxn id="22" idx="1"/>
              </p:cNvCxnSpPr>
              <p:nvPr userDrawn="1"/>
            </p:nvCxnSpPr>
            <p:spPr>
              <a:xfrm flipV="1">
                <a:off x="-489823" y="6091998"/>
                <a:ext cx="363900" cy="798"/>
              </a:xfrm>
              <a:prstGeom prst="line">
                <a:avLst/>
              </a:prstGeom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2" name="Rektangel 21">
                <a:extLst>
                  <a:ext uri="{FF2B5EF4-FFF2-40B4-BE49-F238E27FC236}">
                    <a16:creationId xmlns:a16="http://schemas.microsoft.com/office/drawing/2014/main" id="{3108A28A-8B03-4B4B-AED5-25C8F0B19A8E}"/>
                  </a:ext>
                </a:extLst>
              </p:cNvPr>
              <p:cNvSpPr/>
              <p:nvPr userDrawn="1"/>
            </p:nvSpPr>
            <p:spPr>
              <a:xfrm rot="16200000">
                <a:off x="-3535423" y="2944157"/>
                <a:ext cx="6091200" cy="206078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R="0" lvl="0" indent="0" algn="l" fontAlgn="auto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nb-NO" sz="700" b="0" i="0" u="none" strike="noStrike" cap="none" spc="0" normalizeH="0" baseline="0" noProof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</a:rPr>
                  <a:t>16,92 cm</a:t>
                </a:r>
              </a:p>
            </p:txBody>
          </p:sp>
          <p:cxnSp>
            <p:nvCxnSpPr>
              <p:cNvPr id="23" name="Rett linje 22">
                <a:extLst>
                  <a:ext uri="{FF2B5EF4-FFF2-40B4-BE49-F238E27FC236}">
                    <a16:creationId xmlns:a16="http://schemas.microsoft.com/office/drawing/2014/main" id="{9EE85A3A-C811-B446-960C-CD4E7BF5F929}"/>
                  </a:ext>
                </a:extLst>
              </p:cNvPr>
              <p:cNvCxnSpPr>
                <a:cxnSpLocks/>
              </p:cNvCxnSpPr>
              <p:nvPr userDrawn="1"/>
            </p:nvCxnSpPr>
            <p:spPr>
              <a:xfrm rot="16200000">
                <a:off x="-3432384" y="3047196"/>
                <a:ext cx="6091200" cy="0"/>
              </a:xfrm>
              <a:prstGeom prst="line">
                <a:avLst/>
              </a:prstGeom>
              <a:ln>
                <a:solidFill>
                  <a:schemeClr val="bg1">
                    <a:lumMod val="75000"/>
                  </a:schemeClr>
                </a:solidFill>
                <a:prstDash val="dash"/>
                <a:headEnd type="triangle"/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4" name="Rektangel 23">
                <a:extLst>
                  <a:ext uri="{FF2B5EF4-FFF2-40B4-BE49-F238E27FC236}">
                    <a16:creationId xmlns:a16="http://schemas.microsoft.com/office/drawing/2014/main" id="{D6200BCF-D719-1C47-A25F-61C92A75946F}"/>
                  </a:ext>
                </a:extLst>
              </p:cNvPr>
              <p:cNvSpPr/>
              <p:nvPr userDrawn="1"/>
            </p:nvSpPr>
            <p:spPr>
              <a:xfrm rot="16200000">
                <a:off x="-2642025" y="1927658"/>
                <a:ext cx="4058201" cy="206078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R="0" lvl="0" indent="0" algn="l" fontAlgn="auto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nb-NO" sz="700" b="0" i="0" u="none" strike="noStrike" cap="none" spc="0" normalizeH="0" baseline="0" noProof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</a:rPr>
                  <a:t>11,28 cm</a:t>
                </a:r>
              </a:p>
            </p:txBody>
          </p:sp>
          <p:cxnSp>
            <p:nvCxnSpPr>
              <p:cNvPr id="25" name="Rett linje 24">
                <a:extLst>
                  <a:ext uri="{FF2B5EF4-FFF2-40B4-BE49-F238E27FC236}">
                    <a16:creationId xmlns:a16="http://schemas.microsoft.com/office/drawing/2014/main" id="{A79962BC-9B09-5E44-9541-31DFDF625EEA}"/>
                  </a:ext>
                </a:extLst>
              </p:cNvPr>
              <p:cNvCxnSpPr>
                <a:cxnSpLocks/>
              </p:cNvCxnSpPr>
              <p:nvPr userDrawn="1"/>
            </p:nvCxnSpPr>
            <p:spPr>
              <a:xfrm rot="16200000">
                <a:off x="-2540284" y="2031996"/>
                <a:ext cx="4060800" cy="0"/>
              </a:xfrm>
              <a:prstGeom prst="line">
                <a:avLst/>
              </a:prstGeom>
              <a:ln>
                <a:solidFill>
                  <a:schemeClr val="bg1">
                    <a:lumMod val="75000"/>
                  </a:schemeClr>
                </a:solidFill>
                <a:prstDash val="dash"/>
                <a:headEnd type="triangle"/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" name="Rett linje 25">
                <a:extLst>
                  <a:ext uri="{FF2B5EF4-FFF2-40B4-BE49-F238E27FC236}">
                    <a16:creationId xmlns:a16="http://schemas.microsoft.com/office/drawing/2014/main" id="{25DB8EF8-C74F-B040-AEC6-C512AD846CDF}"/>
                  </a:ext>
                </a:extLst>
              </p:cNvPr>
              <p:cNvCxnSpPr/>
              <p:nvPr userDrawn="1"/>
            </p:nvCxnSpPr>
            <p:spPr>
              <a:xfrm rot="16200000">
                <a:off x="-208461" y="6773298"/>
                <a:ext cx="0" cy="166125"/>
              </a:xfrm>
              <a:prstGeom prst="line">
                <a:avLst/>
              </a:prstGeom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" name="Rett linje 26">
                <a:extLst>
                  <a:ext uri="{FF2B5EF4-FFF2-40B4-BE49-F238E27FC236}">
                    <a16:creationId xmlns:a16="http://schemas.microsoft.com/office/drawing/2014/main" id="{3FF8B9DD-9221-E949-AEDD-F9A74EABB77D}"/>
                  </a:ext>
                </a:extLst>
              </p:cNvPr>
              <p:cNvCxnSpPr>
                <a:cxnSpLocks/>
              </p:cNvCxnSpPr>
              <p:nvPr userDrawn="1"/>
            </p:nvCxnSpPr>
            <p:spPr>
              <a:xfrm rot="16200000">
                <a:off x="-216188" y="1943964"/>
                <a:ext cx="0" cy="166125"/>
              </a:xfrm>
              <a:prstGeom prst="line">
                <a:avLst/>
              </a:prstGeom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3" name="TekstSylinder 12">
              <a:extLst>
                <a:ext uri="{FF2B5EF4-FFF2-40B4-BE49-F238E27FC236}">
                  <a16:creationId xmlns:a16="http://schemas.microsoft.com/office/drawing/2014/main" id="{81039E17-039C-B545-AB44-BB92A2233FF0}"/>
                </a:ext>
              </a:extLst>
            </p:cNvPr>
            <p:cNvSpPr txBox="1"/>
            <p:nvPr userDrawn="1"/>
          </p:nvSpPr>
          <p:spPr>
            <a:xfrm>
              <a:off x="0" y="-213030"/>
              <a:ext cx="688336" cy="206078"/>
            </a:xfrm>
            <a:prstGeom prst="rect">
              <a:avLst/>
            </a:prstGeom>
            <a:noFill/>
          </p:spPr>
          <p:txBody>
            <a:bodyPr wrap="none" lIns="0" tIns="0" rIns="0" bIns="0" rtlCol="0" anchor="ctr">
              <a:noAutofit/>
            </a:bodyPr>
            <a:lstStyle/>
            <a:p>
              <a:pPr algn="l"/>
              <a:r>
                <a:rPr lang="nb-NO" sz="800" dirty="0">
                  <a:solidFill>
                    <a:schemeClr val="tx1"/>
                  </a:solidFill>
                </a:rPr>
                <a:t>Oslo 2019</a:t>
              </a:r>
            </a:p>
          </p:txBody>
        </p:sp>
      </p:grpSp>
      <p:sp>
        <p:nvSpPr>
          <p:cNvPr id="84" name="Plassholder for tekst 10">
            <a:extLst>
              <a:ext uri="{FF2B5EF4-FFF2-40B4-BE49-F238E27FC236}">
                <a16:creationId xmlns:a16="http://schemas.microsoft.com/office/drawing/2014/main" id="{0D8F09A7-65FB-3F40-97E2-2CB9486DB088}"/>
              </a:ext>
            </a:extLst>
          </p:cNvPr>
          <p:cNvSpPr>
            <a:spLocks noGrp="1" noChangeAspect="1"/>
          </p:cNvSpPr>
          <p:nvPr>
            <p:ph type="body" sz="quarter" idx="20"/>
          </p:nvPr>
        </p:nvSpPr>
        <p:spPr>
          <a:xfrm>
            <a:off x="8596800" y="4536000"/>
            <a:ext cx="1080000" cy="1080000"/>
          </a:xfrm>
          <a:prstGeom prst="ellipse">
            <a:avLst/>
          </a:prstGeom>
          <a:blipFill>
            <a:blip r:embed="rId2"/>
            <a:stretch>
              <a:fillRect/>
            </a:stretch>
          </a:blipFill>
        </p:spPr>
        <p:txBody>
          <a:bodyPr>
            <a:normAutofit/>
          </a:bodyPr>
          <a:lstStyle>
            <a:lvl1pPr marL="216000" indent="-216000">
              <a:buFont typeface="Arial" panose="020B0604020202020204" pitchFamily="34" charset="0"/>
              <a:buChar char="•"/>
              <a:defRPr sz="100">
                <a:solidFill>
                  <a:schemeClr val="accent5"/>
                </a:solidFill>
              </a:defRPr>
            </a:lvl1pPr>
          </a:lstStyle>
          <a:p>
            <a:pPr lvl="0"/>
            <a:r>
              <a:rPr lang="nb-NO"/>
              <a:t>Klikk for å redigere tekststiler i malen</a:t>
            </a:r>
          </a:p>
        </p:txBody>
      </p:sp>
    </p:spTree>
    <p:extLst>
      <p:ext uri="{BB962C8B-B14F-4D97-AF65-F5344CB8AC3E}">
        <p14:creationId xmlns:p14="http://schemas.microsoft.com/office/powerpoint/2010/main" val="1422379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 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FBA9917C-153D-AA42-BA93-6AA607E22E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15200" y="-1"/>
            <a:ext cx="9149563" cy="3049200"/>
          </a:xfrm>
        </p:spPr>
        <p:txBody>
          <a:bodyPr anchor="b">
            <a:normAutofit/>
          </a:bodyPr>
          <a:lstStyle>
            <a:lvl1pPr>
              <a:defRPr sz="3600">
                <a:solidFill>
                  <a:schemeClr val="tx1"/>
                </a:solidFill>
              </a:defRPr>
            </a:lvl1pPr>
          </a:lstStyle>
          <a:p>
            <a:r>
              <a:rPr lang="nb-NO"/>
              <a:t>Klikk for å redigere tittelstil</a:t>
            </a:r>
            <a:endParaRPr lang="nb-NO" dirty="0"/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F801228D-275A-C846-A330-49012CF8E17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15200" y="3052799"/>
            <a:ext cx="9149563" cy="3040025"/>
          </a:xfrm>
        </p:spPr>
        <p:txBody>
          <a:bodyPr tIns="180000">
            <a:noAutofit/>
          </a:bodyPr>
          <a:lstStyle>
            <a:lvl1pPr marL="0" indent="0">
              <a:spcBef>
                <a:spcPts val="0"/>
              </a:spcBef>
              <a:spcAft>
                <a:spcPts val="200"/>
              </a:spcAft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7" name="Plassholder for dato 6">
            <a:extLst>
              <a:ext uri="{FF2B5EF4-FFF2-40B4-BE49-F238E27FC236}">
                <a16:creationId xmlns:a16="http://schemas.microsoft.com/office/drawing/2014/main" id="{77F157D4-34D6-0F44-A5D8-A5C3BBE3B8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41A6F0-0B8A-9444-BB6E-70C7E9D9BBE0}" type="datetime1">
              <a:rPr lang="nb-NO" smtClean="0"/>
              <a:t>12.12.2022</a:t>
            </a:fld>
            <a:endParaRPr lang="nb-NO" dirty="0"/>
          </a:p>
        </p:txBody>
      </p:sp>
      <p:sp>
        <p:nvSpPr>
          <p:cNvPr id="9" name="Plassholder for bunntekst 8">
            <a:extLst>
              <a:ext uri="{FF2B5EF4-FFF2-40B4-BE49-F238E27FC236}">
                <a16:creationId xmlns:a16="http://schemas.microsoft.com/office/drawing/2014/main" id="{66471180-5D70-3944-9ACA-79BDABE292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10" name="Plassholder for lysbildenummer 9">
            <a:extLst>
              <a:ext uri="{FF2B5EF4-FFF2-40B4-BE49-F238E27FC236}">
                <a16:creationId xmlns:a16="http://schemas.microsoft.com/office/drawing/2014/main" id="{5ED6F1D1-C340-3A4C-AF92-86E203942D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8ACEFDFC-287E-0A4D-81A7-6CC8C070690D}" type="slidenum">
              <a:rPr lang="nb-NO" smtClean="0"/>
              <a:pPr algn="l"/>
              <a:t>‹#›</a:t>
            </a:fld>
            <a:endParaRPr lang="nb-NO" dirty="0"/>
          </a:p>
        </p:txBody>
      </p:sp>
      <p:sp>
        <p:nvSpPr>
          <p:cNvPr id="11" name="TekstSylinder 10">
            <a:extLst>
              <a:ext uri="{FF2B5EF4-FFF2-40B4-BE49-F238E27FC236}">
                <a16:creationId xmlns:a16="http://schemas.microsoft.com/office/drawing/2014/main" id="{380454CF-FC92-4149-8A21-8BC7D56A2723}"/>
              </a:ext>
            </a:extLst>
          </p:cNvPr>
          <p:cNvSpPr txBox="1"/>
          <p:nvPr userDrawn="1"/>
        </p:nvSpPr>
        <p:spPr>
          <a:xfrm>
            <a:off x="695321" y="-213030"/>
            <a:ext cx="3368679" cy="206078"/>
          </a:xfrm>
          <a:prstGeom prst="rect">
            <a:avLst/>
          </a:prstGeom>
          <a:noFill/>
        </p:spPr>
        <p:txBody>
          <a:bodyPr wrap="none" lIns="0" tIns="0" rIns="0" bIns="0" rtlCol="0" anchor="ctr">
            <a:noAutofit/>
          </a:bodyPr>
          <a:lstStyle/>
          <a:p>
            <a:pPr algn="l"/>
            <a:r>
              <a:rPr lang="nb-NO" sz="800" dirty="0">
                <a:solidFill>
                  <a:schemeClr val="tx1"/>
                </a:solidFill>
              </a:rPr>
              <a:t>Deloverskrift rød</a:t>
            </a:r>
          </a:p>
        </p:txBody>
      </p:sp>
    </p:spTree>
    <p:extLst>
      <p:ext uri="{BB962C8B-B14F-4D97-AF65-F5344CB8AC3E}">
        <p14:creationId xmlns:p14="http://schemas.microsoft.com/office/powerpoint/2010/main" val="14173127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B56615-DCB5-2B4F-BCCC-4EEFA0E4DF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5326" y="720001"/>
            <a:ext cx="9469438" cy="1311999"/>
          </a:xfrm>
        </p:spPr>
        <p:txBody>
          <a:bodyPr/>
          <a:lstStyle/>
          <a:p>
            <a:r>
              <a:rPr lang="nb-NO"/>
              <a:t>Klikk for å redigere tittelstil</a:t>
            </a:r>
            <a:endParaRPr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EDA618-8263-3B48-8419-2923D99A7C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95326" y="2032001"/>
            <a:ext cx="9469438" cy="4060824"/>
          </a:xfrm>
        </p:spPr>
        <p:txBody>
          <a:bodyPr/>
          <a:lstStyle>
            <a:lvl1pPr>
              <a:spcBef>
                <a:spcPts val="1800"/>
              </a:spcBef>
              <a:defRPr/>
            </a:lvl1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8" name="Plassholder for dato 7">
            <a:extLst>
              <a:ext uri="{FF2B5EF4-FFF2-40B4-BE49-F238E27FC236}">
                <a16:creationId xmlns:a16="http://schemas.microsoft.com/office/drawing/2014/main" id="{3E12D321-ABE7-4749-B525-0C097A745C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0DE0DF-BE6B-D248-92A9-54242D212695}" type="datetime1">
              <a:rPr lang="nb-NO" smtClean="0"/>
              <a:t>12.12.2022</a:t>
            </a:fld>
            <a:endParaRPr lang="nb-NO"/>
          </a:p>
        </p:txBody>
      </p:sp>
      <p:sp>
        <p:nvSpPr>
          <p:cNvPr id="9" name="Plassholder for bunntekst 8">
            <a:extLst>
              <a:ext uri="{FF2B5EF4-FFF2-40B4-BE49-F238E27FC236}">
                <a16:creationId xmlns:a16="http://schemas.microsoft.com/office/drawing/2014/main" id="{654CE51F-6683-D445-88A7-E87B32F33B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10" name="Plassholder for lysbildenummer 9">
            <a:extLst>
              <a:ext uri="{FF2B5EF4-FFF2-40B4-BE49-F238E27FC236}">
                <a16:creationId xmlns:a16="http://schemas.microsoft.com/office/drawing/2014/main" id="{438A54BC-BEDC-5D49-9148-41A1E4A0EB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CEFDFC-287E-0A4D-81A7-6CC8C070690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0349194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B34579-FABD-EC44-973E-C8A82F62C5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5325" y="720001"/>
            <a:ext cx="10801349" cy="1311999"/>
          </a:xfrm>
        </p:spPr>
        <p:txBody>
          <a:bodyPr/>
          <a:lstStyle/>
          <a:p>
            <a:r>
              <a:rPr lang="nb-NO"/>
              <a:t>Klikk for å redigere tittelstil</a:t>
            </a:r>
            <a:endParaRPr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247774-B914-4F43-A197-7AAC71FDF8C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95325" y="2032000"/>
            <a:ext cx="5181600" cy="4060826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FF75A28-A05B-4C45-9436-D5C5546D0D2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15074" y="2032000"/>
            <a:ext cx="5181600" cy="4060826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0A00CD6-D31A-494A-8DFA-BCD489A181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31E7B-50BA-9449-91F9-9A9201D90364}" type="datetime1">
              <a:rPr lang="nb-NO" smtClean="0"/>
              <a:t>12.12.2022</a:t>
            </a:fld>
            <a:endParaRPr lang="nb-NO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8D27627-5112-4945-AD07-C93525DEFB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80D2FEF-D3CB-AD4E-9695-8CF14EC616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CEFDFC-287E-0A4D-81A7-6CC8C070690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1139408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 innholdsd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B34579-FABD-EC44-973E-C8A82F62C5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5326" y="720001"/>
            <a:ext cx="5181600" cy="1311999"/>
          </a:xfrm>
        </p:spPr>
        <p:txBody>
          <a:bodyPr/>
          <a:lstStyle/>
          <a:p>
            <a:r>
              <a:rPr lang="nb-NO"/>
              <a:t>Klikk for å redigere tittelstil</a:t>
            </a:r>
            <a:endParaRPr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247774-B914-4F43-A197-7AAC71FDF8C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95325" y="2032000"/>
            <a:ext cx="5181600" cy="4060826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0A00CD6-D31A-494A-8DFA-BCD489A181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434FEE-7D88-AA46-8139-80D9197567F4}" type="datetime1">
              <a:rPr lang="nb-NO" smtClean="0"/>
              <a:t>12.12.2022</a:t>
            </a:fld>
            <a:endParaRPr lang="nb-NO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8D27627-5112-4945-AD07-C93525DEFB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80D2FEF-D3CB-AD4E-9695-8CF14EC616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CEFDFC-287E-0A4D-81A7-6CC8C070690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028149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re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B34579-FABD-EC44-973E-C8A82F62C5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5325" y="720001"/>
            <a:ext cx="10801349" cy="1311999"/>
          </a:xfrm>
        </p:spPr>
        <p:txBody>
          <a:bodyPr/>
          <a:lstStyle/>
          <a:p>
            <a:r>
              <a:rPr lang="nb-NO"/>
              <a:t>Klikk for å redigere tittelstil</a:t>
            </a:r>
            <a:endParaRPr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247774-B914-4F43-A197-7AAC71FDF8C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95325" y="2032000"/>
            <a:ext cx="2794087" cy="4060826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FF75A28-A05B-4C45-9436-D5C5546D0D2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064001" y="2032000"/>
            <a:ext cx="3370812" cy="4060826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0A00CD6-D31A-494A-8DFA-BCD489A181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2C1D8A-1AB1-7949-9E34-570CB6C6816A}" type="datetime1">
              <a:rPr lang="nb-NO" smtClean="0"/>
              <a:t>12.12.2022</a:t>
            </a:fld>
            <a:endParaRPr lang="nb-NO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8D27627-5112-4945-AD07-C93525DEFB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80D2FEF-D3CB-AD4E-9695-8CF14EC616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CEFDFC-287E-0A4D-81A7-6CC8C070690D}" type="slidenum">
              <a:rPr lang="nb-NO" smtClean="0"/>
              <a:t>‹#›</a:t>
            </a:fld>
            <a:endParaRPr lang="nb-NO"/>
          </a:p>
        </p:txBody>
      </p:sp>
      <p:sp>
        <p:nvSpPr>
          <p:cNvPr id="8" name="Content Placeholder 3">
            <a:extLst>
              <a:ext uri="{FF2B5EF4-FFF2-40B4-BE49-F238E27FC236}">
                <a16:creationId xmlns:a16="http://schemas.microsoft.com/office/drawing/2014/main" id="{CA632195-EBBA-0E43-9228-823934194B1B}"/>
              </a:ext>
            </a:extLst>
          </p:cNvPr>
          <p:cNvSpPr>
            <a:spLocks noGrp="1"/>
          </p:cNvSpPr>
          <p:nvPr>
            <p:ph sz="half" idx="13"/>
          </p:nvPr>
        </p:nvSpPr>
        <p:spPr>
          <a:xfrm>
            <a:off x="8125862" y="2032000"/>
            <a:ext cx="3370812" cy="4060826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</p:txBody>
      </p:sp>
    </p:spTree>
    <p:extLst>
      <p:ext uri="{BB962C8B-B14F-4D97-AF65-F5344CB8AC3E}">
        <p14:creationId xmlns:p14="http://schemas.microsoft.com/office/powerpoint/2010/main" val="28596653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nnhold bilde høy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B56615-DCB5-2B4F-BCCC-4EEFA0E4DF2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95325" y="720001"/>
            <a:ext cx="5400675" cy="1311999"/>
          </a:xfrm>
        </p:spPr>
        <p:txBody>
          <a:bodyPr rIns="360000"/>
          <a:lstStyle/>
          <a:p>
            <a:r>
              <a:rPr lang="en-US" dirty="0"/>
              <a:t>Click to edit Master title style</a:t>
            </a:r>
            <a:endParaRPr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EDA618-8263-3B48-8419-2923D99A7CEB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95325" y="2032001"/>
            <a:ext cx="5400675" cy="3924272"/>
          </a:xfrm>
        </p:spPr>
        <p:txBody>
          <a:bodyPr rIns="360000"/>
          <a:lstStyle>
            <a:lvl1pPr>
              <a:spcBef>
                <a:spcPts val="1200"/>
              </a:spcBef>
              <a:defRPr/>
            </a:lvl1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dirty="0"/>
          </a:p>
        </p:txBody>
      </p:sp>
      <p:sp>
        <p:nvSpPr>
          <p:cNvPr id="8" name="Plassholder for dato 7">
            <a:extLst>
              <a:ext uri="{FF2B5EF4-FFF2-40B4-BE49-F238E27FC236}">
                <a16:creationId xmlns:a16="http://schemas.microsoft.com/office/drawing/2014/main" id="{3E12D321-ABE7-4749-B525-0C097A745C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766B14-D201-5E43-92B4-5BFC4FDF65D3}" type="datetime1">
              <a:rPr lang="nb-NO" smtClean="0"/>
              <a:t>12.12.2022</a:t>
            </a:fld>
            <a:endParaRPr lang="nb-NO"/>
          </a:p>
        </p:txBody>
      </p:sp>
      <p:sp>
        <p:nvSpPr>
          <p:cNvPr id="9" name="Plassholder for bunntekst 8">
            <a:extLst>
              <a:ext uri="{FF2B5EF4-FFF2-40B4-BE49-F238E27FC236}">
                <a16:creationId xmlns:a16="http://schemas.microsoft.com/office/drawing/2014/main" id="{654CE51F-6683-D445-88A7-E87B32F33B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027199" y="6292849"/>
            <a:ext cx="4064000" cy="365125"/>
          </a:xfrm>
        </p:spPr>
        <p:txBody>
          <a:bodyPr/>
          <a:lstStyle/>
          <a:p>
            <a:endParaRPr lang="nb-NO"/>
          </a:p>
        </p:txBody>
      </p:sp>
      <p:sp>
        <p:nvSpPr>
          <p:cNvPr id="10" name="Plassholder for lysbildenummer 9">
            <a:extLst>
              <a:ext uri="{FF2B5EF4-FFF2-40B4-BE49-F238E27FC236}">
                <a16:creationId xmlns:a16="http://schemas.microsoft.com/office/drawing/2014/main" id="{438A54BC-BEDC-5D49-9148-41A1E4A0EB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CEFDFC-287E-0A4D-81A7-6CC8C070690D}" type="slidenum">
              <a:rPr lang="nb-NO" smtClean="0"/>
              <a:t>‹#›</a:t>
            </a:fld>
            <a:endParaRPr lang="nb-NO"/>
          </a:p>
        </p:txBody>
      </p:sp>
      <p:sp>
        <p:nvSpPr>
          <p:cNvPr id="5" name="Plassholder for bilde 4">
            <a:extLst>
              <a:ext uri="{FF2B5EF4-FFF2-40B4-BE49-F238E27FC236}">
                <a16:creationId xmlns:a16="http://schemas.microsoft.com/office/drawing/2014/main" id="{D25668C1-8BFE-9845-BF15-C29694E485B8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091200" y="0"/>
            <a:ext cx="6091200" cy="6858000"/>
          </a:xfrm>
        </p:spPr>
        <p:txBody>
          <a:bodyPr tIns="720000">
            <a:normAutofit/>
          </a:bodyPr>
          <a:lstStyle>
            <a:lvl1pPr marL="0" indent="0" algn="ctr">
              <a:buFont typeface="Arial" panose="020B0604020202020204" pitchFamily="34" charset="0"/>
              <a:buNone/>
              <a:defRPr sz="1200"/>
            </a:lvl1pPr>
          </a:lstStyle>
          <a:p>
            <a:r>
              <a:rPr lang="nb-NO"/>
              <a:t>Klikk på ikonet for å legge til et bilde</a:t>
            </a:r>
          </a:p>
        </p:txBody>
      </p:sp>
    </p:spTree>
    <p:extLst>
      <p:ext uri="{BB962C8B-B14F-4D97-AF65-F5344CB8AC3E}">
        <p14:creationId xmlns:p14="http://schemas.microsoft.com/office/powerpoint/2010/main" val="38103631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57D19DB-E18F-4144-9CBC-76AF7C95EB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5326" y="720001"/>
            <a:ext cx="9469438" cy="1311999"/>
          </a:xfrm>
          <a:prstGeom prst="rect">
            <a:avLst/>
          </a:prstGeom>
        </p:spPr>
        <p:txBody>
          <a:bodyPr vert="horz" lIns="0" tIns="0" rIns="0" bIns="0" rtlCol="0" anchor="t">
            <a:normAutofit/>
          </a:bodyPr>
          <a:lstStyle/>
          <a:p>
            <a:r>
              <a:rPr lang="nb-NO" dirty="0"/>
              <a:t>Klikk for å redigere tittelstil</a:t>
            </a:r>
            <a:endParaRPr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6E42F49-DDD6-394E-A8FF-1D33FFDB043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95326" y="2032000"/>
            <a:ext cx="9469438" cy="4060795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pPr lvl="0"/>
            <a:r>
              <a:rPr lang="nb-NO" dirty="0"/>
              <a:t>Klikk for å redigere tekststiler i malen</a:t>
            </a:r>
          </a:p>
          <a:p>
            <a:pPr lvl="1"/>
            <a:r>
              <a:rPr lang="nb-NO" dirty="0"/>
              <a:t>Andre nivå</a:t>
            </a:r>
          </a:p>
          <a:p>
            <a:pPr lvl="2"/>
            <a:r>
              <a:rPr lang="nb-NO" dirty="0"/>
              <a:t>Tredje nivå</a:t>
            </a:r>
          </a:p>
          <a:p>
            <a:pPr lvl="3"/>
            <a:r>
              <a:rPr lang="nb-NO" dirty="0"/>
              <a:t>Fjerde nivå</a:t>
            </a:r>
          </a:p>
          <a:p>
            <a:pPr lvl="4"/>
            <a:r>
              <a:rPr lang="nb-NO" dirty="0"/>
              <a:t>Femte nivå</a:t>
            </a:r>
            <a:endParaRPr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0BD181B-26C6-1441-AC51-F9CA495AD87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0156825" y="6292352"/>
            <a:ext cx="1339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="0" i="0">
                <a:solidFill>
                  <a:schemeClr val="tx1"/>
                </a:solidFill>
                <a:latin typeface="+mn-lt"/>
              </a:defRPr>
            </a:lvl1pPr>
          </a:lstStyle>
          <a:p>
            <a:fld id="{A40496DB-E8C8-4849-8A63-AC568158CC03}" type="datetime1">
              <a:rPr lang="nb-NO" smtClean="0"/>
              <a:pPr/>
              <a:t>12.12.2022</a:t>
            </a:fld>
            <a:endParaRPr lang="nb-NO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DFE725-0D07-7B47-98CD-EAA5EC15E8C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035176" y="6292849"/>
            <a:ext cx="8121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 b="0" i="0">
                <a:solidFill>
                  <a:schemeClr val="tx1"/>
                </a:solidFill>
                <a:latin typeface="+mn-lt"/>
              </a:defRPr>
            </a:lvl1pPr>
          </a:lstStyle>
          <a:p>
            <a:endParaRPr lang="nb-NO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38F127-E3EF-B346-96BD-C679BB3F236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496674" y="6292352"/>
            <a:ext cx="6953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b="0" i="0">
                <a:solidFill>
                  <a:schemeClr val="tx1"/>
                </a:solidFill>
                <a:latin typeface="+mn-lt"/>
              </a:defRPr>
            </a:lvl1pPr>
          </a:lstStyle>
          <a:p>
            <a:pPr algn="l"/>
            <a:fld id="{8ACEFDFC-287E-0A4D-81A7-6CC8C070690D}" type="slidenum">
              <a:rPr lang="nb-NO" smtClean="0"/>
              <a:pPr algn="l"/>
              <a:t>‹#›</a:t>
            </a:fld>
            <a:endParaRPr lang="nb-NO" dirty="0"/>
          </a:p>
        </p:txBody>
      </p:sp>
      <p:pic>
        <p:nvPicPr>
          <p:cNvPr id="19" name="Bilde 18">
            <a:extLst>
              <a:ext uri="{FF2B5EF4-FFF2-40B4-BE49-F238E27FC236}">
                <a16:creationId xmlns:a16="http://schemas.microsoft.com/office/drawing/2014/main" id="{655AFB16-D4F3-C04D-8A8D-B4B481D6101F}"/>
              </a:ext>
            </a:extLst>
          </p:cNvPr>
          <p:cNvPicPr>
            <a:picLocks noChangeAspect="1"/>
          </p:cNvPicPr>
          <p:nvPr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31200" y="6296400"/>
            <a:ext cx="688336" cy="360000"/>
          </a:xfrm>
          <a:prstGeom prst="rect">
            <a:avLst/>
          </a:prstGeom>
        </p:spPr>
      </p:pic>
      <p:grpSp>
        <p:nvGrpSpPr>
          <p:cNvPr id="7" name="Gruppe 6">
            <a:extLst>
              <a:ext uri="{FF2B5EF4-FFF2-40B4-BE49-F238E27FC236}">
                <a16:creationId xmlns:a16="http://schemas.microsoft.com/office/drawing/2014/main" id="{D82277FC-07F1-AB47-941F-3BC464842E95}"/>
              </a:ext>
            </a:extLst>
          </p:cNvPr>
          <p:cNvGrpSpPr/>
          <p:nvPr/>
        </p:nvGrpSpPr>
        <p:grpSpPr>
          <a:xfrm>
            <a:off x="-715963" y="-1306644"/>
            <a:ext cx="12909163" cy="8164644"/>
            <a:chOff x="-715963" y="-1306644"/>
            <a:chExt cx="12909163" cy="8164644"/>
          </a:xfrm>
        </p:grpSpPr>
        <p:grpSp>
          <p:nvGrpSpPr>
            <p:cNvPr id="51" name="Gruppe 50">
              <a:extLst>
                <a:ext uri="{FF2B5EF4-FFF2-40B4-BE49-F238E27FC236}">
                  <a16:creationId xmlns:a16="http://schemas.microsoft.com/office/drawing/2014/main" id="{B44CDB01-E460-3643-978B-976DFDCDC9FE}"/>
                </a:ext>
              </a:extLst>
            </p:cNvPr>
            <p:cNvGrpSpPr/>
            <p:nvPr userDrawn="1"/>
          </p:nvGrpSpPr>
          <p:grpSpPr>
            <a:xfrm>
              <a:off x="-800" y="-1306644"/>
              <a:ext cx="12194000" cy="1075340"/>
              <a:chOff x="-800" y="-1229864"/>
              <a:chExt cx="12194000" cy="1075340"/>
            </a:xfrm>
          </p:grpSpPr>
          <p:grpSp>
            <p:nvGrpSpPr>
              <p:cNvPr id="52" name="Gruppe 51">
                <a:extLst>
                  <a:ext uri="{FF2B5EF4-FFF2-40B4-BE49-F238E27FC236}">
                    <a16:creationId xmlns:a16="http://schemas.microsoft.com/office/drawing/2014/main" id="{DBE46DEF-60E7-5B46-AD1B-A57A5C59CA43}"/>
                  </a:ext>
                </a:extLst>
              </p:cNvPr>
              <p:cNvGrpSpPr/>
              <p:nvPr/>
            </p:nvGrpSpPr>
            <p:grpSpPr>
              <a:xfrm>
                <a:off x="0" y="-320124"/>
                <a:ext cx="12192000" cy="165600"/>
                <a:chOff x="0" y="-413084"/>
                <a:chExt cx="12192000" cy="206078"/>
              </a:xfrm>
              <a:solidFill>
                <a:schemeClr val="bg1"/>
              </a:solidFill>
            </p:grpSpPr>
            <p:sp>
              <p:nvSpPr>
                <p:cNvPr id="88" name="Rektangel 87">
                  <a:extLst>
                    <a:ext uri="{FF2B5EF4-FFF2-40B4-BE49-F238E27FC236}">
                      <a16:creationId xmlns:a16="http://schemas.microsoft.com/office/drawing/2014/main" id="{F13331D1-F609-AD44-83BF-BAEF95BF22E3}"/>
                    </a:ext>
                  </a:extLst>
                </p:cNvPr>
                <p:cNvSpPr/>
                <p:nvPr/>
              </p:nvSpPr>
              <p:spPr>
                <a:xfrm>
                  <a:off x="0" y="-413084"/>
                  <a:ext cx="2032000" cy="206078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nb-NO" sz="7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uLnTx/>
                      <a:uFillTx/>
                      <a:latin typeface="+mn-lt"/>
                      <a:ea typeface="+mn-ea"/>
                      <a:cs typeface="+mn-cs"/>
                    </a:rPr>
                    <a:t>5,64 cm</a:t>
                  </a:r>
                </a:p>
              </p:txBody>
            </p:sp>
            <p:sp>
              <p:nvSpPr>
                <p:cNvPr id="89" name="Rektangel 88">
                  <a:extLst>
                    <a:ext uri="{FF2B5EF4-FFF2-40B4-BE49-F238E27FC236}">
                      <a16:creationId xmlns:a16="http://schemas.microsoft.com/office/drawing/2014/main" id="{601DC206-D487-2146-B60B-9346351B6209}"/>
                    </a:ext>
                  </a:extLst>
                </p:cNvPr>
                <p:cNvSpPr/>
                <p:nvPr/>
              </p:nvSpPr>
              <p:spPr>
                <a:xfrm>
                  <a:off x="2032000" y="-413084"/>
                  <a:ext cx="2032000" cy="206078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R="0" lvl="0" indent="0" algn="ctr" fontAlgn="auto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nb-NO" sz="700" b="0" i="0" u="none" strike="noStrike" cap="none" spc="0" normalizeH="0" baseline="0" dirty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uLnTx/>
                      <a:uFillTx/>
                      <a:latin typeface="+mn-lt"/>
                    </a:rPr>
                    <a:t>5,64 cm</a:t>
                  </a:r>
                </a:p>
              </p:txBody>
            </p:sp>
            <p:sp>
              <p:nvSpPr>
                <p:cNvPr id="90" name="Rektangel 89">
                  <a:extLst>
                    <a:ext uri="{FF2B5EF4-FFF2-40B4-BE49-F238E27FC236}">
                      <a16:creationId xmlns:a16="http://schemas.microsoft.com/office/drawing/2014/main" id="{95563654-18C4-E049-B075-EFAE23D27B7F}"/>
                    </a:ext>
                  </a:extLst>
                </p:cNvPr>
                <p:cNvSpPr/>
                <p:nvPr/>
              </p:nvSpPr>
              <p:spPr>
                <a:xfrm>
                  <a:off x="4064000" y="-413084"/>
                  <a:ext cx="2032000" cy="206078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R="0" lvl="0" indent="0" algn="ctr" fontAlgn="auto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nb-NO" sz="700" b="0" i="0" u="none" strike="noStrike" cap="none" spc="0" normalizeH="0" baseline="0" dirty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uLnTx/>
                      <a:uFillTx/>
                      <a:latin typeface="+mn-lt"/>
                    </a:rPr>
                    <a:t>5,64 cm</a:t>
                  </a:r>
                </a:p>
              </p:txBody>
            </p:sp>
            <p:sp>
              <p:nvSpPr>
                <p:cNvPr id="91" name="Rektangel 90">
                  <a:extLst>
                    <a:ext uri="{FF2B5EF4-FFF2-40B4-BE49-F238E27FC236}">
                      <a16:creationId xmlns:a16="http://schemas.microsoft.com/office/drawing/2014/main" id="{C723BB83-6916-7F48-8496-B45E04B52E9D}"/>
                    </a:ext>
                  </a:extLst>
                </p:cNvPr>
                <p:cNvSpPr/>
                <p:nvPr/>
              </p:nvSpPr>
              <p:spPr>
                <a:xfrm>
                  <a:off x="6096000" y="-413084"/>
                  <a:ext cx="2032000" cy="206078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R="0" lvl="0" indent="0" algn="ctr" fontAlgn="auto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nb-NO" sz="700" b="0" i="0" u="none" strike="noStrike" cap="none" spc="0" normalizeH="0" baseline="0" noProof="0" dirty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uLnTx/>
                      <a:uFillTx/>
                      <a:latin typeface="+mn-lt"/>
                    </a:rPr>
                    <a:t>5,64 cm</a:t>
                  </a:r>
                </a:p>
              </p:txBody>
            </p:sp>
            <p:sp>
              <p:nvSpPr>
                <p:cNvPr id="92" name="Rektangel 91">
                  <a:extLst>
                    <a:ext uri="{FF2B5EF4-FFF2-40B4-BE49-F238E27FC236}">
                      <a16:creationId xmlns:a16="http://schemas.microsoft.com/office/drawing/2014/main" id="{61EE50B3-2E35-D042-B07B-22CB8798A169}"/>
                    </a:ext>
                  </a:extLst>
                </p:cNvPr>
                <p:cNvSpPr/>
                <p:nvPr/>
              </p:nvSpPr>
              <p:spPr>
                <a:xfrm>
                  <a:off x="8128000" y="-413084"/>
                  <a:ext cx="2032000" cy="206078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R="0" lvl="0" indent="0" algn="ctr" fontAlgn="auto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nb-NO" sz="700" b="0" i="0" u="none" strike="noStrike" cap="none" spc="0" normalizeH="0" baseline="0" noProof="0" dirty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uLnTx/>
                      <a:uFillTx/>
                      <a:latin typeface="+mn-lt"/>
                    </a:rPr>
                    <a:t>5,64 cm</a:t>
                  </a:r>
                </a:p>
              </p:txBody>
            </p:sp>
            <p:sp>
              <p:nvSpPr>
                <p:cNvPr id="93" name="Rektangel 92">
                  <a:extLst>
                    <a:ext uri="{FF2B5EF4-FFF2-40B4-BE49-F238E27FC236}">
                      <a16:creationId xmlns:a16="http://schemas.microsoft.com/office/drawing/2014/main" id="{5F396E9B-C02C-E549-8D9D-2F635A7A1EE2}"/>
                    </a:ext>
                  </a:extLst>
                </p:cNvPr>
                <p:cNvSpPr/>
                <p:nvPr/>
              </p:nvSpPr>
              <p:spPr>
                <a:xfrm>
                  <a:off x="10160000" y="-413084"/>
                  <a:ext cx="2032000" cy="206078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R="0" lvl="0" indent="0" algn="ctr" fontAlgn="auto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nb-NO" sz="700" b="0" i="0" u="none" strike="noStrike" cap="none" spc="0" normalizeH="0" baseline="0" noProof="0" dirty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uLnTx/>
                      <a:uFillTx/>
                      <a:latin typeface="+mn-lt"/>
                    </a:rPr>
                    <a:t>5,64 cm</a:t>
                  </a:r>
                </a:p>
              </p:txBody>
            </p:sp>
          </p:grpSp>
          <p:cxnSp>
            <p:nvCxnSpPr>
              <p:cNvPr id="53" name="Rett linje 52">
                <a:extLst>
                  <a:ext uri="{FF2B5EF4-FFF2-40B4-BE49-F238E27FC236}">
                    <a16:creationId xmlns:a16="http://schemas.microsoft.com/office/drawing/2014/main" id="{E17FFD9C-CA80-F742-92C1-C8300BFFB9C9}"/>
                  </a:ext>
                </a:extLst>
              </p:cNvPr>
              <p:cNvCxnSpPr>
                <a:cxnSpLocks/>
              </p:cNvCxnSpPr>
              <p:nvPr userDrawn="1"/>
            </p:nvCxnSpPr>
            <p:spPr>
              <a:xfrm>
                <a:off x="2032200" y="-327852"/>
                <a:ext cx="0" cy="166125"/>
              </a:xfrm>
              <a:prstGeom prst="line">
                <a:avLst/>
              </a:prstGeom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6" name="Rett linje 55">
                <a:extLst>
                  <a:ext uri="{FF2B5EF4-FFF2-40B4-BE49-F238E27FC236}">
                    <a16:creationId xmlns:a16="http://schemas.microsoft.com/office/drawing/2014/main" id="{FE2AF690-3FA9-A94A-B8B5-A8D7675F87F1}"/>
                  </a:ext>
                </a:extLst>
              </p:cNvPr>
              <p:cNvCxnSpPr>
                <a:cxnSpLocks/>
                <a:stCxn id="78" idx="3"/>
              </p:cNvCxnSpPr>
              <p:nvPr userDrawn="1"/>
            </p:nvCxnSpPr>
            <p:spPr>
              <a:xfrm>
                <a:off x="4060800" y="-1010827"/>
                <a:ext cx="3600" cy="856303"/>
              </a:xfrm>
              <a:prstGeom prst="line">
                <a:avLst/>
              </a:prstGeom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9" name="Rett linje 58">
                <a:extLst>
                  <a:ext uri="{FF2B5EF4-FFF2-40B4-BE49-F238E27FC236}">
                    <a16:creationId xmlns:a16="http://schemas.microsoft.com/office/drawing/2014/main" id="{F4468E54-BA10-7244-BE9E-3618081B2E29}"/>
                  </a:ext>
                </a:extLst>
              </p:cNvPr>
              <p:cNvCxnSpPr>
                <a:cxnSpLocks/>
                <a:stCxn id="80" idx="3"/>
              </p:cNvCxnSpPr>
              <p:nvPr userDrawn="1"/>
            </p:nvCxnSpPr>
            <p:spPr>
              <a:xfrm>
                <a:off x="6090400" y="-887727"/>
                <a:ext cx="5400" cy="733203"/>
              </a:xfrm>
              <a:prstGeom prst="line">
                <a:avLst/>
              </a:prstGeom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0" name="Rett linje 59">
                <a:extLst>
                  <a:ext uri="{FF2B5EF4-FFF2-40B4-BE49-F238E27FC236}">
                    <a16:creationId xmlns:a16="http://schemas.microsoft.com/office/drawing/2014/main" id="{802EFB61-8B6A-3448-AEFC-573BD73CBA7B}"/>
                  </a:ext>
                </a:extLst>
              </p:cNvPr>
              <p:cNvCxnSpPr>
                <a:cxnSpLocks/>
                <a:stCxn id="76" idx="1"/>
              </p:cNvCxnSpPr>
              <p:nvPr userDrawn="1"/>
            </p:nvCxnSpPr>
            <p:spPr>
              <a:xfrm>
                <a:off x="0" y="-1126825"/>
                <a:ext cx="0" cy="972301"/>
              </a:xfrm>
              <a:prstGeom prst="line">
                <a:avLst/>
              </a:prstGeom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1" name="Rett linje 60">
                <a:extLst>
                  <a:ext uri="{FF2B5EF4-FFF2-40B4-BE49-F238E27FC236}">
                    <a16:creationId xmlns:a16="http://schemas.microsoft.com/office/drawing/2014/main" id="{4495D86F-83BB-D841-819E-E7EFE4C86368}"/>
                  </a:ext>
                </a:extLst>
              </p:cNvPr>
              <p:cNvCxnSpPr>
                <a:cxnSpLocks/>
                <a:stCxn id="82" idx="3"/>
              </p:cNvCxnSpPr>
              <p:nvPr userDrawn="1"/>
            </p:nvCxnSpPr>
            <p:spPr>
              <a:xfrm>
                <a:off x="8128000" y="-764627"/>
                <a:ext cx="800" cy="610103"/>
              </a:xfrm>
              <a:prstGeom prst="line">
                <a:avLst/>
              </a:prstGeom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3" name="Rett linje 62">
                <a:extLst>
                  <a:ext uri="{FF2B5EF4-FFF2-40B4-BE49-F238E27FC236}">
                    <a16:creationId xmlns:a16="http://schemas.microsoft.com/office/drawing/2014/main" id="{F6759061-AE87-FB4F-BE6C-CA10D3EF2F63}"/>
                  </a:ext>
                </a:extLst>
              </p:cNvPr>
              <p:cNvCxnSpPr>
                <a:cxnSpLocks/>
                <a:stCxn id="86" idx="3"/>
              </p:cNvCxnSpPr>
              <p:nvPr userDrawn="1"/>
            </p:nvCxnSpPr>
            <p:spPr>
              <a:xfrm>
                <a:off x="12192000" y="-518425"/>
                <a:ext cx="1200" cy="363901"/>
              </a:xfrm>
              <a:prstGeom prst="line">
                <a:avLst/>
              </a:prstGeom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8" name="Rett linje 67">
                <a:extLst>
                  <a:ext uri="{FF2B5EF4-FFF2-40B4-BE49-F238E27FC236}">
                    <a16:creationId xmlns:a16="http://schemas.microsoft.com/office/drawing/2014/main" id="{966CD6C9-85A9-6242-A16C-A89819B4F63B}"/>
                  </a:ext>
                </a:extLst>
              </p:cNvPr>
              <p:cNvCxnSpPr>
                <a:cxnSpLocks/>
                <a:stCxn id="84" idx="3"/>
              </p:cNvCxnSpPr>
              <p:nvPr userDrawn="1"/>
            </p:nvCxnSpPr>
            <p:spPr>
              <a:xfrm>
                <a:off x="10156824" y="-641527"/>
                <a:ext cx="4176" cy="487003"/>
              </a:xfrm>
              <a:prstGeom prst="line">
                <a:avLst/>
              </a:prstGeom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69" name="Gruppe 68">
                <a:extLst>
                  <a:ext uri="{FF2B5EF4-FFF2-40B4-BE49-F238E27FC236}">
                    <a16:creationId xmlns:a16="http://schemas.microsoft.com/office/drawing/2014/main" id="{D22EC228-3961-D047-A490-0051EFBFB484}"/>
                  </a:ext>
                </a:extLst>
              </p:cNvPr>
              <p:cNvGrpSpPr/>
              <p:nvPr userDrawn="1"/>
            </p:nvGrpSpPr>
            <p:grpSpPr>
              <a:xfrm>
                <a:off x="0" y="-621464"/>
                <a:ext cx="12192000" cy="206078"/>
                <a:chOff x="0" y="-674874"/>
                <a:chExt cx="12192000" cy="206078"/>
              </a:xfrm>
            </p:grpSpPr>
            <p:sp>
              <p:nvSpPr>
                <p:cNvPr id="86" name="Rektangel 85">
                  <a:extLst>
                    <a:ext uri="{FF2B5EF4-FFF2-40B4-BE49-F238E27FC236}">
                      <a16:creationId xmlns:a16="http://schemas.microsoft.com/office/drawing/2014/main" id="{60D4D8E5-28E3-D043-872D-3C90EECEC9C1}"/>
                    </a:ext>
                  </a:extLst>
                </p:cNvPr>
                <p:cNvSpPr/>
                <p:nvPr/>
              </p:nvSpPr>
              <p:spPr>
                <a:xfrm>
                  <a:off x="0" y="-674874"/>
                  <a:ext cx="12192000" cy="206078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R="0" lvl="0" indent="0" algn="r" fontAlgn="auto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nb-NO" sz="700" b="0" i="0" u="none" strike="noStrike" cap="none" spc="0" normalizeH="0" baseline="0" noProof="0" dirty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uLnTx/>
                      <a:uFillTx/>
                      <a:latin typeface="+mn-lt"/>
                    </a:rPr>
                    <a:t>33,87 cm</a:t>
                  </a:r>
                </a:p>
              </p:txBody>
            </p:sp>
            <p:cxnSp>
              <p:nvCxnSpPr>
                <p:cNvPr id="87" name="Rett linje 86">
                  <a:extLst>
                    <a:ext uri="{FF2B5EF4-FFF2-40B4-BE49-F238E27FC236}">
                      <a16:creationId xmlns:a16="http://schemas.microsoft.com/office/drawing/2014/main" id="{22AC440B-D129-2B46-906C-241A275D07F7}"/>
                    </a:ext>
                  </a:extLst>
                </p:cNvPr>
                <p:cNvCxnSpPr/>
                <p:nvPr userDrawn="1"/>
              </p:nvCxnSpPr>
              <p:spPr>
                <a:xfrm>
                  <a:off x="0" y="-480093"/>
                  <a:ext cx="12192000" cy="11297"/>
                </a:xfrm>
                <a:prstGeom prst="line">
                  <a:avLst/>
                </a:prstGeom>
                <a:ln>
                  <a:solidFill>
                    <a:schemeClr val="bg1">
                      <a:lumMod val="75000"/>
                    </a:schemeClr>
                  </a:solidFill>
                  <a:prstDash val="dash"/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70" name="Gruppe 69">
                <a:extLst>
                  <a:ext uri="{FF2B5EF4-FFF2-40B4-BE49-F238E27FC236}">
                    <a16:creationId xmlns:a16="http://schemas.microsoft.com/office/drawing/2014/main" id="{DD245E6A-62D8-444C-8F4C-FA46DF1ACBF1}"/>
                  </a:ext>
                </a:extLst>
              </p:cNvPr>
              <p:cNvGrpSpPr/>
              <p:nvPr userDrawn="1"/>
            </p:nvGrpSpPr>
            <p:grpSpPr>
              <a:xfrm>
                <a:off x="0" y="-744566"/>
                <a:ext cx="10156824" cy="206078"/>
                <a:chOff x="0" y="-930144"/>
                <a:chExt cx="10156824" cy="206078"/>
              </a:xfrm>
            </p:grpSpPr>
            <p:sp>
              <p:nvSpPr>
                <p:cNvPr id="84" name="Rektangel 83">
                  <a:extLst>
                    <a:ext uri="{FF2B5EF4-FFF2-40B4-BE49-F238E27FC236}">
                      <a16:creationId xmlns:a16="http://schemas.microsoft.com/office/drawing/2014/main" id="{A6F930F5-1F42-8C44-912D-1E7AD767D42A}"/>
                    </a:ext>
                  </a:extLst>
                </p:cNvPr>
                <p:cNvSpPr/>
                <p:nvPr/>
              </p:nvSpPr>
              <p:spPr>
                <a:xfrm>
                  <a:off x="0" y="-930144"/>
                  <a:ext cx="10156824" cy="206078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R="0" lvl="0" indent="0" algn="r" fontAlgn="auto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nb-NO" sz="700" b="0" i="0" u="none" strike="noStrike" cap="none" spc="0" normalizeH="0" baseline="0" noProof="0" dirty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uLnTx/>
                      <a:uFillTx/>
                      <a:latin typeface="+mn-lt"/>
                    </a:rPr>
                    <a:t>28,20 cm</a:t>
                  </a:r>
                </a:p>
              </p:txBody>
            </p:sp>
            <p:cxnSp>
              <p:nvCxnSpPr>
                <p:cNvPr id="85" name="Rett linje 84">
                  <a:extLst>
                    <a:ext uri="{FF2B5EF4-FFF2-40B4-BE49-F238E27FC236}">
                      <a16:creationId xmlns:a16="http://schemas.microsoft.com/office/drawing/2014/main" id="{0718B71B-1735-BA42-B9A4-84E37EF8111A}"/>
                    </a:ext>
                  </a:extLst>
                </p:cNvPr>
                <p:cNvCxnSpPr>
                  <a:cxnSpLocks/>
                </p:cNvCxnSpPr>
                <p:nvPr userDrawn="1"/>
              </p:nvCxnSpPr>
              <p:spPr>
                <a:xfrm>
                  <a:off x="0" y="-724066"/>
                  <a:ext cx="10156824" cy="0"/>
                </a:xfrm>
                <a:prstGeom prst="line">
                  <a:avLst/>
                </a:prstGeom>
                <a:ln>
                  <a:solidFill>
                    <a:schemeClr val="bg1">
                      <a:lumMod val="75000"/>
                    </a:schemeClr>
                  </a:solidFill>
                  <a:prstDash val="dash"/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71" name="Gruppe 70">
                <a:extLst>
                  <a:ext uri="{FF2B5EF4-FFF2-40B4-BE49-F238E27FC236}">
                    <a16:creationId xmlns:a16="http://schemas.microsoft.com/office/drawing/2014/main" id="{7E1BCEC3-3A90-3740-BE0E-0C15D80AFDE3}"/>
                  </a:ext>
                </a:extLst>
              </p:cNvPr>
              <p:cNvGrpSpPr/>
              <p:nvPr userDrawn="1"/>
            </p:nvGrpSpPr>
            <p:grpSpPr>
              <a:xfrm>
                <a:off x="0" y="-867666"/>
                <a:ext cx="8128000" cy="206078"/>
                <a:chOff x="0" y="-1191934"/>
                <a:chExt cx="8128000" cy="206078"/>
              </a:xfrm>
            </p:grpSpPr>
            <p:sp>
              <p:nvSpPr>
                <p:cNvPr id="82" name="Rektangel 81">
                  <a:extLst>
                    <a:ext uri="{FF2B5EF4-FFF2-40B4-BE49-F238E27FC236}">
                      <a16:creationId xmlns:a16="http://schemas.microsoft.com/office/drawing/2014/main" id="{ABCA5FB8-8529-FD49-9610-5B2DAE59151B}"/>
                    </a:ext>
                  </a:extLst>
                </p:cNvPr>
                <p:cNvSpPr/>
                <p:nvPr/>
              </p:nvSpPr>
              <p:spPr>
                <a:xfrm>
                  <a:off x="0" y="-1191934"/>
                  <a:ext cx="8128000" cy="206078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R="0" lvl="0" indent="0" algn="r" fontAlgn="auto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nb-NO" sz="700" b="0" i="0" u="none" strike="noStrike" cap="none" spc="0" normalizeH="0" baseline="0" noProof="0" dirty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uLnTx/>
                      <a:uFillTx/>
                      <a:latin typeface="+mn-lt"/>
                    </a:rPr>
                    <a:t>22,56 cm</a:t>
                  </a:r>
                </a:p>
              </p:txBody>
            </p:sp>
            <p:cxnSp>
              <p:nvCxnSpPr>
                <p:cNvPr id="83" name="Rett linje 82">
                  <a:extLst>
                    <a:ext uri="{FF2B5EF4-FFF2-40B4-BE49-F238E27FC236}">
                      <a16:creationId xmlns:a16="http://schemas.microsoft.com/office/drawing/2014/main" id="{DF3ADDFA-CA5C-4347-8A76-E401BD2421C4}"/>
                    </a:ext>
                  </a:extLst>
                </p:cNvPr>
                <p:cNvCxnSpPr>
                  <a:cxnSpLocks/>
                </p:cNvCxnSpPr>
                <p:nvPr userDrawn="1"/>
              </p:nvCxnSpPr>
              <p:spPr>
                <a:xfrm>
                  <a:off x="0" y="-985856"/>
                  <a:ext cx="8128000" cy="0"/>
                </a:xfrm>
                <a:prstGeom prst="line">
                  <a:avLst/>
                </a:prstGeom>
                <a:ln>
                  <a:solidFill>
                    <a:schemeClr val="bg1">
                      <a:lumMod val="75000"/>
                    </a:schemeClr>
                  </a:solidFill>
                  <a:prstDash val="dash"/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72" name="Gruppe 71">
                <a:extLst>
                  <a:ext uri="{FF2B5EF4-FFF2-40B4-BE49-F238E27FC236}">
                    <a16:creationId xmlns:a16="http://schemas.microsoft.com/office/drawing/2014/main" id="{E373B03A-43B9-F247-98EA-F0F315D19065}"/>
                  </a:ext>
                </a:extLst>
              </p:cNvPr>
              <p:cNvGrpSpPr/>
              <p:nvPr userDrawn="1"/>
            </p:nvGrpSpPr>
            <p:grpSpPr>
              <a:xfrm>
                <a:off x="-800" y="-990766"/>
                <a:ext cx="6091200" cy="206078"/>
                <a:chOff x="0" y="-1453724"/>
                <a:chExt cx="6091200" cy="206078"/>
              </a:xfrm>
            </p:grpSpPr>
            <p:sp>
              <p:nvSpPr>
                <p:cNvPr id="80" name="Rektangel 79">
                  <a:extLst>
                    <a:ext uri="{FF2B5EF4-FFF2-40B4-BE49-F238E27FC236}">
                      <a16:creationId xmlns:a16="http://schemas.microsoft.com/office/drawing/2014/main" id="{D7CC119A-59B2-4E45-ABF4-12CC9863D8DB}"/>
                    </a:ext>
                  </a:extLst>
                </p:cNvPr>
                <p:cNvSpPr/>
                <p:nvPr/>
              </p:nvSpPr>
              <p:spPr>
                <a:xfrm>
                  <a:off x="0" y="-1453724"/>
                  <a:ext cx="6091200" cy="206078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R="0" lvl="0" indent="0" algn="r" fontAlgn="auto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nb-NO" sz="700" b="0" i="0" u="none" strike="noStrike" cap="none" spc="0" normalizeH="0" baseline="0" noProof="0" dirty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uLnTx/>
                      <a:uFillTx/>
                      <a:latin typeface="+mn-lt"/>
                    </a:rPr>
                    <a:t>16,92 cm</a:t>
                  </a:r>
                </a:p>
              </p:txBody>
            </p:sp>
            <p:cxnSp>
              <p:nvCxnSpPr>
                <p:cNvPr id="81" name="Rett linje 80">
                  <a:extLst>
                    <a:ext uri="{FF2B5EF4-FFF2-40B4-BE49-F238E27FC236}">
                      <a16:creationId xmlns:a16="http://schemas.microsoft.com/office/drawing/2014/main" id="{29E19601-BF3A-6945-B6EA-B39B514666DF}"/>
                    </a:ext>
                  </a:extLst>
                </p:cNvPr>
                <p:cNvCxnSpPr>
                  <a:cxnSpLocks/>
                </p:cNvCxnSpPr>
                <p:nvPr userDrawn="1"/>
              </p:nvCxnSpPr>
              <p:spPr>
                <a:xfrm>
                  <a:off x="0" y="-1247646"/>
                  <a:ext cx="6091200" cy="0"/>
                </a:xfrm>
                <a:prstGeom prst="line">
                  <a:avLst/>
                </a:prstGeom>
                <a:ln>
                  <a:solidFill>
                    <a:schemeClr val="bg1">
                      <a:lumMod val="75000"/>
                    </a:schemeClr>
                  </a:solidFill>
                  <a:prstDash val="dash"/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73" name="Gruppe 72">
                <a:extLst>
                  <a:ext uri="{FF2B5EF4-FFF2-40B4-BE49-F238E27FC236}">
                    <a16:creationId xmlns:a16="http://schemas.microsoft.com/office/drawing/2014/main" id="{46D3E486-E9D7-D246-8D34-D3E03C5ADDA2}"/>
                  </a:ext>
                </a:extLst>
              </p:cNvPr>
              <p:cNvGrpSpPr/>
              <p:nvPr userDrawn="1"/>
            </p:nvGrpSpPr>
            <p:grpSpPr>
              <a:xfrm>
                <a:off x="0" y="-1113866"/>
                <a:ext cx="4060800" cy="206078"/>
                <a:chOff x="0" y="-1715514"/>
                <a:chExt cx="4060800" cy="206078"/>
              </a:xfrm>
            </p:grpSpPr>
            <p:sp>
              <p:nvSpPr>
                <p:cNvPr id="78" name="Rektangel 77">
                  <a:extLst>
                    <a:ext uri="{FF2B5EF4-FFF2-40B4-BE49-F238E27FC236}">
                      <a16:creationId xmlns:a16="http://schemas.microsoft.com/office/drawing/2014/main" id="{2924E641-B14F-9342-93B1-45270397C558}"/>
                    </a:ext>
                  </a:extLst>
                </p:cNvPr>
                <p:cNvSpPr/>
                <p:nvPr/>
              </p:nvSpPr>
              <p:spPr>
                <a:xfrm>
                  <a:off x="0" y="-1715514"/>
                  <a:ext cx="4060800" cy="206078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R="0" lvl="0" indent="0" algn="r" fontAlgn="auto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nb-NO" sz="700" b="0" i="0" u="none" strike="noStrike" cap="none" spc="0" normalizeH="0" baseline="0" noProof="0" dirty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uLnTx/>
                      <a:uFillTx/>
                      <a:latin typeface="+mn-lt"/>
                    </a:rPr>
                    <a:t>11,28 cm</a:t>
                  </a:r>
                </a:p>
              </p:txBody>
            </p:sp>
            <p:cxnSp>
              <p:nvCxnSpPr>
                <p:cNvPr id="79" name="Rett linje 78">
                  <a:extLst>
                    <a:ext uri="{FF2B5EF4-FFF2-40B4-BE49-F238E27FC236}">
                      <a16:creationId xmlns:a16="http://schemas.microsoft.com/office/drawing/2014/main" id="{7289E497-4845-2B47-8B11-9AA2E9007152}"/>
                    </a:ext>
                  </a:extLst>
                </p:cNvPr>
                <p:cNvCxnSpPr>
                  <a:cxnSpLocks/>
                </p:cNvCxnSpPr>
                <p:nvPr userDrawn="1"/>
              </p:nvCxnSpPr>
              <p:spPr>
                <a:xfrm>
                  <a:off x="0" y="-1509436"/>
                  <a:ext cx="4060800" cy="0"/>
                </a:xfrm>
                <a:prstGeom prst="line">
                  <a:avLst/>
                </a:prstGeom>
                <a:ln>
                  <a:solidFill>
                    <a:schemeClr val="bg1">
                      <a:lumMod val="75000"/>
                    </a:schemeClr>
                  </a:solidFill>
                  <a:prstDash val="dash"/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74" name="Gruppe 73">
                <a:extLst>
                  <a:ext uri="{FF2B5EF4-FFF2-40B4-BE49-F238E27FC236}">
                    <a16:creationId xmlns:a16="http://schemas.microsoft.com/office/drawing/2014/main" id="{A4AE3721-B59D-6F4A-8398-9214B952E02F}"/>
                  </a:ext>
                </a:extLst>
              </p:cNvPr>
              <p:cNvGrpSpPr/>
              <p:nvPr userDrawn="1"/>
            </p:nvGrpSpPr>
            <p:grpSpPr>
              <a:xfrm>
                <a:off x="0" y="-1229864"/>
                <a:ext cx="1015200" cy="206078"/>
                <a:chOff x="0" y="-1959289"/>
                <a:chExt cx="1015200" cy="206078"/>
              </a:xfrm>
            </p:grpSpPr>
            <p:sp>
              <p:nvSpPr>
                <p:cNvPr id="76" name="Rektangel 75">
                  <a:extLst>
                    <a:ext uri="{FF2B5EF4-FFF2-40B4-BE49-F238E27FC236}">
                      <a16:creationId xmlns:a16="http://schemas.microsoft.com/office/drawing/2014/main" id="{D735E99D-5AF9-174C-8E83-28479BD52A3E}"/>
                    </a:ext>
                  </a:extLst>
                </p:cNvPr>
                <p:cNvSpPr/>
                <p:nvPr/>
              </p:nvSpPr>
              <p:spPr>
                <a:xfrm>
                  <a:off x="0" y="-1959289"/>
                  <a:ext cx="1015200" cy="206078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R="0" lvl="0" indent="0" algn="r" fontAlgn="auto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nb-NO" sz="700" b="0" i="0" u="none" strike="noStrike" cap="none" spc="0" normalizeH="0" baseline="0" noProof="0" dirty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uLnTx/>
                      <a:uFillTx/>
                      <a:latin typeface="+mn-lt"/>
                    </a:rPr>
                    <a:t>2,82 cm</a:t>
                  </a:r>
                </a:p>
              </p:txBody>
            </p:sp>
            <p:cxnSp>
              <p:nvCxnSpPr>
                <p:cNvPr id="77" name="Rett linje 76">
                  <a:extLst>
                    <a:ext uri="{FF2B5EF4-FFF2-40B4-BE49-F238E27FC236}">
                      <a16:creationId xmlns:a16="http://schemas.microsoft.com/office/drawing/2014/main" id="{A70D7560-61DB-994A-87B8-39AAE2B011A2}"/>
                    </a:ext>
                  </a:extLst>
                </p:cNvPr>
                <p:cNvCxnSpPr>
                  <a:cxnSpLocks/>
                </p:cNvCxnSpPr>
                <p:nvPr userDrawn="1"/>
              </p:nvCxnSpPr>
              <p:spPr>
                <a:xfrm>
                  <a:off x="0" y="-1764452"/>
                  <a:ext cx="1015200" cy="0"/>
                </a:xfrm>
                <a:prstGeom prst="line">
                  <a:avLst/>
                </a:prstGeom>
                <a:ln>
                  <a:solidFill>
                    <a:schemeClr val="bg1">
                      <a:lumMod val="75000"/>
                    </a:schemeClr>
                  </a:solidFill>
                  <a:prstDash val="dash"/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75" name="Rett linje 74">
                <a:extLst>
                  <a:ext uri="{FF2B5EF4-FFF2-40B4-BE49-F238E27FC236}">
                    <a16:creationId xmlns:a16="http://schemas.microsoft.com/office/drawing/2014/main" id="{6BB287FE-25B7-6E46-A8D8-09106D1DE5E0}"/>
                  </a:ext>
                </a:extLst>
              </p:cNvPr>
              <p:cNvCxnSpPr/>
              <p:nvPr userDrawn="1"/>
            </p:nvCxnSpPr>
            <p:spPr>
              <a:xfrm>
                <a:off x="1015200" y="-1113866"/>
                <a:ext cx="0" cy="166125"/>
              </a:xfrm>
              <a:prstGeom prst="line">
                <a:avLst/>
              </a:prstGeom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94" name="Gruppe 93">
              <a:extLst>
                <a:ext uri="{FF2B5EF4-FFF2-40B4-BE49-F238E27FC236}">
                  <a16:creationId xmlns:a16="http://schemas.microsoft.com/office/drawing/2014/main" id="{2C16CF82-97BF-0148-B86A-9951B518F6E9}"/>
                </a:ext>
              </a:extLst>
            </p:cNvPr>
            <p:cNvGrpSpPr/>
            <p:nvPr userDrawn="1"/>
          </p:nvGrpSpPr>
          <p:grpSpPr>
            <a:xfrm>
              <a:off x="-715963" y="-4004"/>
              <a:ext cx="590564" cy="6862004"/>
              <a:chOff x="-715963" y="-4004"/>
              <a:chExt cx="590564" cy="6862004"/>
            </a:xfrm>
          </p:grpSpPr>
          <p:sp>
            <p:nvSpPr>
              <p:cNvPr id="95" name="Rektangel 94">
                <a:extLst>
                  <a:ext uri="{FF2B5EF4-FFF2-40B4-BE49-F238E27FC236}">
                    <a16:creationId xmlns:a16="http://schemas.microsoft.com/office/drawing/2014/main" id="{CF65C379-267C-BB4F-A4C0-EF3E35389651}"/>
                  </a:ext>
                </a:extLst>
              </p:cNvPr>
              <p:cNvSpPr/>
              <p:nvPr/>
            </p:nvSpPr>
            <p:spPr>
              <a:xfrm rot="16200000">
                <a:off x="-591311" y="6392613"/>
                <a:ext cx="765175" cy="16560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R="0" lvl="0" indent="0" algn="ctr" fontAlgn="auto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nb-NO" sz="700" b="0" i="0" u="none" strike="noStrike" cap="none" spc="0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+mn-lt"/>
                  </a:rPr>
                  <a:t>2,13 cm</a:t>
                </a:r>
              </a:p>
            </p:txBody>
          </p:sp>
          <p:sp>
            <p:nvSpPr>
              <p:cNvPr id="96" name="Rektangel 95">
                <a:extLst>
                  <a:ext uri="{FF2B5EF4-FFF2-40B4-BE49-F238E27FC236}">
                    <a16:creationId xmlns:a16="http://schemas.microsoft.com/office/drawing/2014/main" id="{B4C47047-2EED-5F40-82EE-04A3BFEAD50C}"/>
                  </a:ext>
                </a:extLst>
              </p:cNvPr>
              <p:cNvSpPr/>
              <p:nvPr userDrawn="1"/>
            </p:nvSpPr>
            <p:spPr>
              <a:xfrm rot="16200000">
                <a:off x="-1224723" y="4993196"/>
                <a:ext cx="2032000" cy="16560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nb-NO" sz="700" b="0" i="0" u="none" strike="noStrike" kern="1200" cap="none" spc="0" normalizeH="0" baseline="0" noProof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+mn-lt"/>
                    <a:ea typeface="+mn-ea"/>
                    <a:cs typeface="+mn-cs"/>
                  </a:rPr>
                  <a:t>5,64 cm</a:t>
                </a:r>
              </a:p>
            </p:txBody>
          </p:sp>
          <p:sp>
            <p:nvSpPr>
              <p:cNvPr id="97" name="Rektangel 96">
                <a:extLst>
                  <a:ext uri="{FF2B5EF4-FFF2-40B4-BE49-F238E27FC236}">
                    <a16:creationId xmlns:a16="http://schemas.microsoft.com/office/drawing/2014/main" id="{8B1E96CC-ED06-AA41-8932-E34FD694D0DE}"/>
                  </a:ext>
                </a:extLst>
              </p:cNvPr>
              <p:cNvSpPr/>
              <p:nvPr userDrawn="1"/>
            </p:nvSpPr>
            <p:spPr>
              <a:xfrm rot="16200000">
                <a:off x="-1224723" y="2961196"/>
                <a:ext cx="2032000" cy="16560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R="0" lvl="0" indent="0" algn="ctr" fontAlgn="auto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nb-NO" sz="700" b="0" i="0" u="none" strike="noStrike" cap="none" spc="0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+mn-lt"/>
                  </a:rPr>
                  <a:t>5,64 cm</a:t>
                </a:r>
              </a:p>
            </p:txBody>
          </p:sp>
          <p:sp>
            <p:nvSpPr>
              <p:cNvPr id="98" name="Rektangel 97">
                <a:extLst>
                  <a:ext uri="{FF2B5EF4-FFF2-40B4-BE49-F238E27FC236}">
                    <a16:creationId xmlns:a16="http://schemas.microsoft.com/office/drawing/2014/main" id="{642D5F4C-819A-1748-9143-910B7D3857BC}"/>
                  </a:ext>
                </a:extLst>
              </p:cNvPr>
              <p:cNvSpPr/>
              <p:nvPr userDrawn="1"/>
            </p:nvSpPr>
            <p:spPr>
              <a:xfrm rot="16200000">
                <a:off x="-1224723" y="929196"/>
                <a:ext cx="2032000" cy="16560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R="0" lvl="0" indent="0" algn="ctr" fontAlgn="auto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nb-NO" sz="700" b="0" i="0" u="none" strike="noStrike" cap="none" spc="0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+mn-lt"/>
                  </a:rPr>
                  <a:t>5,64 cm</a:t>
                </a:r>
              </a:p>
            </p:txBody>
          </p:sp>
          <p:cxnSp>
            <p:nvCxnSpPr>
              <p:cNvPr id="99" name="Rett linje 98">
                <a:extLst>
                  <a:ext uri="{FF2B5EF4-FFF2-40B4-BE49-F238E27FC236}">
                    <a16:creationId xmlns:a16="http://schemas.microsoft.com/office/drawing/2014/main" id="{980BA797-8DD7-B649-833E-3D97C11FD37C}"/>
                  </a:ext>
                </a:extLst>
              </p:cNvPr>
              <p:cNvCxnSpPr>
                <a:cxnSpLocks/>
              </p:cNvCxnSpPr>
              <p:nvPr userDrawn="1"/>
            </p:nvCxnSpPr>
            <p:spPr>
              <a:xfrm rot="16200000">
                <a:off x="-216188" y="3976734"/>
                <a:ext cx="0" cy="166125"/>
              </a:xfrm>
              <a:prstGeom prst="line">
                <a:avLst/>
              </a:prstGeom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0" name="Rett linje 99">
                <a:extLst>
                  <a:ext uri="{FF2B5EF4-FFF2-40B4-BE49-F238E27FC236}">
                    <a16:creationId xmlns:a16="http://schemas.microsoft.com/office/drawing/2014/main" id="{BC32A0A9-54E5-CD4C-BE81-6E7DC431DB2A}"/>
                  </a:ext>
                </a:extLst>
              </p:cNvPr>
              <p:cNvCxnSpPr>
                <a:cxnSpLocks/>
              </p:cNvCxnSpPr>
              <p:nvPr userDrawn="1"/>
            </p:nvCxnSpPr>
            <p:spPr>
              <a:xfrm flipV="1">
                <a:off x="-650022" y="4059797"/>
                <a:ext cx="523098" cy="0"/>
              </a:xfrm>
              <a:prstGeom prst="line">
                <a:avLst/>
              </a:prstGeom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1" name="Rett linje 100">
                <a:extLst>
                  <a:ext uri="{FF2B5EF4-FFF2-40B4-BE49-F238E27FC236}">
                    <a16:creationId xmlns:a16="http://schemas.microsoft.com/office/drawing/2014/main" id="{249C515F-6819-F04B-AD39-C3EBC7066AC1}"/>
                  </a:ext>
                </a:extLst>
              </p:cNvPr>
              <p:cNvCxnSpPr>
                <a:cxnSpLocks/>
                <a:stCxn id="103" idx="3"/>
              </p:cNvCxnSpPr>
              <p:nvPr userDrawn="1"/>
            </p:nvCxnSpPr>
            <p:spPr>
              <a:xfrm flipV="1">
                <a:off x="-489823" y="-3804"/>
                <a:ext cx="363900" cy="5400"/>
              </a:xfrm>
              <a:prstGeom prst="line">
                <a:avLst/>
              </a:prstGeom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2" name="Rett linje 101">
                <a:extLst>
                  <a:ext uri="{FF2B5EF4-FFF2-40B4-BE49-F238E27FC236}">
                    <a16:creationId xmlns:a16="http://schemas.microsoft.com/office/drawing/2014/main" id="{8C691848-1A12-F74A-A3FA-44B5DBFA0EF1}"/>
                  </a:ext>
                </a:extLst>
              </p:cNvPr>
              <p:cNvCxnSpPr>
                <a:cxnSpLocks/>
                <a:stCxn id="103" idx="1"/>
              </p:cNvCxnSpPr>
              <p:nvPr userDrawn="1"/>
            </p:nvCxnSpPr>
            <p:spPr>
              <a:xfrm flipV="1">
                <a:off x="-489823" y="6091998"/>
                <a:ext cx="363900" cy="798"/>
              </a:xfrm>
              <a:prstGeom prst="line">
                <a:avLst/>
              </a:prstGeom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03" name="Rektangel 102">
                <a:extLst>
                  <a:ext uri="{FF2B5EF4-FFF2-40B4-BE49-F238E27FC236}">
                    <a16:creationId xmlns:a16="http://schemas.microsoft.com/office/drawing/2014/main" id="{679A96D0-630E-A248-8A66-85AFEAADB6D9}"/>
                  </a:ext>
                </a:extLst>
              </p:cNvPr>
              <p:cNvSpPr/>
              <p:nvPr userDrawn="1"/>
            </p:nvSpPr>
            <p:spPr>
              <a:xfrm rot="16200000">
                <a:off x="-3535423" y="2944157"/>
                <a:ext cx="6091200" cy="206078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R="0" lvl="0" indent="0" algn="l" fontAlgn="auto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nb-NO" sz="700" b="0" i="0" u="none" strike="noStrike" cap="none" spc="0" normalizeH="0" baseline="0" noProof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+mn-lt"/>
                  </a:rPr>
                  <a:t>16,92 cm</a:t>
                </a:r>
              </a:p>
            </p:txBody>
          </p:sp>
          <p:cxnSp>
            <p:nvCxnSpPr>
              <p:cNvPr id="104" name="Rett linje 103">
                <a:extLst>
                  <a:ext uri="{FF2B5EF4-FFF2-40B4-BE49-F238E27FC236}">
                    <a16:creationId xmlns:a16="http://schemas.microsoft.com/office/drawing/2014/main" id="{277A3813-78CA-4245-9274-37A394F9AC8C}"/>
                  </a:ext>
                </a:extLst>
              </p:cNvPr>
              <p:cNvCxnSpPr>
                <a:cxnSpLocks/>
              </p:cNvCxnSpPr>
              <p:nvPr userDrawn="1"/>
            </p:nvCxnSpPr>
            <p:spPr>
              <a:xfrm rot="16200000">
                <a:off x="-3432384" y="3047196"/>
                <a:ext cx="6091200" cy="0"/>
              </a:xfrm>
              <a:prstGeom prst="line">
                <a:avLst/>
              </a:prstGeom>
              <a:ln>
                <a:solidFill>
                  <a:schemeClr val="bg1">
                    <a:lumMod val="75000"/>
                  </a:schemeClr>
                </a:solidFill>
                <a:prstDash val="dash"/>
                <a:headEnd type="triangle"/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05" name="Rektangel 104">
                <a:extLst>
                  <a:ext uri="{FF2B5EF4-FFF2-40B4-BE49-F238E27FC236}">
                    <a16:creationId xmlns:a16="http://schemas.microsoft.com/office/drawing/2014/main" id="{D02A2843-C4BF-0948-A00B-ABA55DFA0E9B}"/>
                  </a:ext>
                </a:extLst>
              </p:cNvPr>
              <p:cNvSpPr/>
              <p:nvPr userDrawn="1"/>
            </p:nvSpPr>
            <p:spPr>
              <a:xfrm rot="16200000">
                <a:off x="-2642025" y="1927658"/>
                <a:ext cx="4058201" cy="206078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R="0" lvl="0" indent="0" algn="l" fontAlgn="auto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nb-NO" sz="700" b="0" i="0" u="none" strike="noStrike" cap="none" spc="0" normalizeH="0" baseline="0" noProof="0" dirty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+mn-lt"/>
                  </a:rPr>
                  <a:t>11,28 cm</a:t>
                </a:r>
              </a:p>
            </p:txBody>
          </p:sp>
          <p:cxnSp>
            <p:nvCxnSpPr>
              <p:cNvPr id="106" name="Rett linje 105">
                <a:extLst>
                  <a:ext uri="{FF2B5EF4-FFF2-40B4-BE49-F238E27FC236}">
                    <a16:creationId xmlns:a16="http://schemas.microsoft.com/office/drawing/2014/main" id="{BB928164-D999-9747-8045-A70F91E56148}"/>
                  </a:ext>
                </a:extLst>
              </p:cNvPr>
              <p:cNvCxnSpPr>
                <a:cxnSpLocks/>
              </p:cNvCxnSpPr>
              <p:nvPr userDrawn="1"/>
            </p:nvCxnSpPr>
            <p:spPr>
              <a:xfrm rot="16200000">
                <a:off x="-2540284" y="2031996"/>
                <a:ext cx="4060800" cy="0"/>
              </a:xfrm>
              <a:prstGeom prst="line">
                <a:avLst/>
              </a:prstGeom>
              <a:ln>
                <a:solidFill>
                  <a:schemeClr val="bg1">
                    <a:lumMod val="75000"/>
                  </a:schemeClr>
                </a:solidFill>
                <a:prstDash val="dash"/>
                <a:headEnd type="triangle"/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7" name="Rett linje 106">
                <a:extLst>
                  <a:ext uri="{FF2B5EF4-FFF2-40B4-BE49-F238E27FC236}">
                    <a16:creationId xmlns:a16="http://schemas.microsoft.com/office/drawing/2014/main" id="{C7477409-7230-4247-BA24-6E66275F588F}"/>
                  </a:ext>
                </a:extLst>
              </p:cNvPr>
              <p:cNvCxnSpPr/>
              <p:nvPr userDrawn="1"/>
            </p:nvCxnSpPr>
            <p:spPr>
              <a:xfrm rot="16200000">
                <a:off x="-208461" y="6773298"/>
                <a:ext cx="0" cy="166125"/>
              </a:xfrm>
              <a:prstGeom prst="line">
                <a:avLst/>
              </a:prstGeom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8" name="Rett linje 107">
                <a:extLst>
                  <a:ext uri="{FF2B5EF4-FFF2-40B4-BE49-F238E27FC236}">
                    <a16:creationId xmlns:a16="http://schemas.microsoft.com/office/drawing/2014/main" id="{1DEAA521-022B-7E41-855C-0F5D51E729B6}"/>
                  </a:ext>
                </a:extLst>
              </p:cNvPr>
              <p:cNvCxnSpPr>
                <a:cxnSpLocks/>
              </p:cNvCxnSpPr>
              <p:nvPr userDrawn="1"/>
            </p:nvCxnSpPr>
            <p:spPr>
              <a:xfrm rot="16200000">
                <a:off x="-216188" y="1943964"/>
                <a:ext cx="0" cy="166125"/>
              </a:xfrm>
              <a:prstGeom prst="line">
                <a:avLst/>
              </a:prstGeom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09" name="TekstSylinder 108">
              <a:extLst>
                <a:ext uri="{FF2B5EF4-FFF2-40B4-BE49-F238E27FC236}">
                  <a16:creationId xmlns:a16="http://schemas.microsoft.com/office/drawing/2014/main" id="{45B3E6E9-F77A-DD45-98C1-8C513069745F}"/>
                </a:ext>
              </a:extLst>
            </p:cNvPr>
            <p:cNvSpPr txBox="1"/>
            <p:nvPr userDrawn="1"/>
          </p:nvSpPr>
          <p:spPr>
            <a:xfrm>
              <a:off x="0" y="-213030"/>
              <a:ext cx="688336" cy="206078"/>
            </a:xfrm>
            <a:prstGeom prst="rect">
              <a:avLst/>
            </a:prstGeom>
            <a:noFill/>
          </p:spPr>
          <p:txBody>
            <a:bodyPr wrap="none" lIns="0" tIns="0" rIns="0" bIns="0" rtlCol="0" anchor="ctr">
              <a:noAutofit/>
            </a:bodyPr>
            <a:lstStyle/>
            <a:p>
              <a:pPr algn="l"/>
              <a:r>
                <a:rPr lang="nb-NO" sz="800" dirty="0">
                  <a:solidFill>
                    <a:schemeClr val="tx1"/>
                  </a:solidFill>
                  <a:latin typeface="+mn-lt"/>
                </a:rPr>
                <a:t>Oslo 2019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8165484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7" r:id="rId1"/>
    <p:sldLayoutId id="2147483711" r:id="rId2"/>
    <p:sldLayoutId id="2147483705" r:id="rId3"/>
    <p:sldLayoutId id="2147483844" r:id="rId4"/>
    <p:sldLayoutId id="2147483740" r:id="rId5"/>
    <p:sldLayoutId id="2147483741" r:id="rId6"/>
    <p:sldLayoutId id="2147483860" r:id="rId7"/>
    <p:sldLayoutId id="2147483742" r:id="rId8"/>
    <p:sldLayoutId id="2147483743" r:id="rId9"/>
    <p:sldLayoutId id="2147483864" r:id="rId10"/>
    <p:sldLayoutId id="2147483754" r:id="rId11"/>
    <p:sldLayoutId id="2147483756" r:id="rId12"/>
    <p:sldLayoutId id="2147483755" r:id="rId13"/>
    <p:sldLayoutId id="2147483757" r:id="rId14"/>
    <p:sldLayoutId id="2147483865" r:id="rId15"/>
    <p:sldLayoutId id="2147483866" r:id="rId16"/>
  </p:sldLayoutIdLst>
  <p:hf hdr="0" ftr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3200" b="0" i="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16000" indent="-216000" algn="l" defTabSz="914400" rtl="0" eaLnBrk="1" latinLnBrk="0" hangingPunct="1">
        <a:lnSpc>
          <a:spcPct val="100000"/>
        </a:lnSpc>
        <a:spcBef>
          <a:spcPts val="1200"/>
        </a:spcBef>
        <a:buSzPct val="100000"/>
        <a:buFontTx/>
        <a:buBlip>
          <a:blip r:embed="rId19"/>
        </a:buBlip>
        <a:defRPr sz="2000" b="0" i="0" kern="1200">
          <a:solidFill>
            <a:schemeClr val="tx1"/>
          </a:solidFill>
          <a:latin typeface="+mn-lt"/>
          <a:ea typeface="+mn-ea"/>
          <a:cs typeface="+mn-cs"/>
        </a:defRPr>
      </a:lvl1pPr>
      <a:lvl2pPr marL="396000" indent="-180000" algn="l" defTabSz="914400" rtl="0" eaLnBrk="1" latinLnBrk="0" hangingPunct="1">
        <a:lnSpc>
          <a:spcPct val="100000"/>
        </a:lnSpc>
        <a:spcBef>
          <a:spcPts val="600"/>
        </a:spcBef>
        <a:buClr>
          <a:schemeClr val="tx2"/>
        </a:buClr>
        <a:buSzPct val="110000"/>
        <a:buFont typeface="Arial" panose="020B0604020202020204" pitchFamily="34" charset="0"/>
        <a:buChar char="•"/>
        <a:defRPr sz="1700" b="0" i="0" kern="1200">
          <a:solidFill>
            <a:schemeClr val="tx1"/>
          </a:solidFill>
          <a:latin typeface="+mn-lt"/>
          <a:ea typeface="+mn-ea"/>
          <a:cs typeface="+mn-cs"/>
        </a:defRPr>
      </a:lvl2pPr>
      <a:lvl3pPr marL="576000" indent="-180000" algn="l" defTabSz="914400" rtl="0" eaLnBrk="1" latinLnBrk="0" hangingPunct="1">
        <a:lnSpc>
          <a:spcPct val="100000"/>
        </a:lnSpc>
        <a:spcBef>
          <a:spcPts val="300"/>
        </a:spcBef>
        <a:buClr>
          <a:schemeClr val="accent5"/>
        </a:buClr>
        <a:buFont typeface="Wingdings" pitchFamily="2" charset="2"/>
        <a:buChar char="§"/>
        <a:tabLst/>
        <a:defRPr sz="1600" b="0" i="0" kern="1200">
          <a:solidFill>
            <a:schemeClr val="tx1"/>
          </a:solidFill>
          <a:latin typeface="+mn-lt"/>
          <a:ea typeface="+mn-ea"/>
          <a:cs typeface="+mn-cs"/>
        </a:defRPr>
      </a:lvl3pPr>
      <a:lvl4pPr marL="756000" indent="-180000" algn="l" defTabSz="914400" rtl="0" eaLnBrk="1" latinLnBrk="0" hangingPunct="1">
        <a:lnSpc>
          <a:spcPct val="100000"/>
        </a:lnSpc>
        <a:spcBef>
          <a:spcPts val="300"/>
        </a:spcBef>
        <a:buClr>
          <a:schemeClr val="accent2"/>
        </a:buClr>
        <a:buFont typeface="Wingdings" pitchFamily="2" charset="2"/>
        <a:buChar char="§"/>
        <a:defRPr sz="1400" b="0" i="0" kern="1200">
          <a:solidFill>
            <a:schemeClr val="tx1"/>
          </a:solidFill>
          <a:latin typeface="+mn-lt"/>
          <a:ea typeface="+mn-ea"/>
          <a:cs typeface="+mn-cs"/>
        </a:defRPr>
      </a:lvl4pPr>
      <a:lvl5pPr marL="936000" indent="-180000" algn="l" defTabSz="914400" rtl="0" eaLnBrk="1" latinLnBrk="0" hangingPunct="1">
        <a:lnSpc>
          <a:spcPct val="100000"/>
        </a:lnSpc>
        <a:spcBef>
          <a:spcPts val="300"/>
        </a:spcBef>
        <a:buClr>
          <a:schemeClr val="accent6"/>
        </a:buClr>
        <a:buFont typeface="Wingdings" pitchFamily="2" charset="2"/>
        <a:buChar char="§"/>
        <a:tabLst/>
        <a:defRPr sz="1400" b="0" i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3840">
          <p15:clr>
            <a:srgbClr val="F26B43"/>
          </p15:clr>
        </p15:guide>
        <p15:guide id="2" pos="438" userDrawn="1">
          <p15:clr>
            <a:srgbClr val="F26B43"/>
          </p15:clr>
        </p15:guide>
        <p15:guide id="3" pos="7242">
          <p15:clr>
            <a:srgbClr val="F26B43"/>
          </p15:clr>
        </p15:guide>
        <p15:guide id="4" pos="2560">
          <p15:clr>
            <a:srgbClr val="F26B43"/>
          </p15:clr>
        </p15:guide>
        <p15:guide id="5" pos="1282">
          <p15:clr>
            <a:srgbClr val="F26B43"/>
          </p15:clr>
        </p15:guide>
        <p15:guide id="6" pos="5120">
          <p15:clr>
            <a:srgbClr val="F26B43"/>
          </p15:clr>
        </p15:guide>
        <p15:guide id="7" pos="6403">
          <p15:clr>
            <a:srgbClr val="F26B43"/>
          </p15:clr>
        </p15:guide>
        <p15:guide id="8" orient="horz" pos="1280">
          <p15:clr>
            <a:srgbClr val="F26B43"/>
          </p15:clr>
        </p15:guide>
        <p15:guide id="9" orient="horz" pos="2561">
          <p15:clr>
            <a:srgbClr val="F26B43"/>
          </p15:clr>
        </p15:guide>
        <p15:guide id="10" orient="horz" pos="3838">
          <p15:clr>
            <a:srgbClr val="F26B43"/>
          </p15:clr>
        </p15:guide>
        <p15:guide id="11" orient="horz" pos="411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innsyn.pbe.oslo.kommune.no/saksinnsyn/casedet.asp?caseno=201814381&amp;wfl=Y&amp;Dateparam=12/08/2022&amp;sti=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8.png"/><Relationship Id="rId4" Type="http://schemas.openxmlformats.org/officeDocument/2006/relationships/hyperlink" Target="https://einnsyn-fillager-api.api.oslo.kommune.no/fil?virksomhet=976819853&amp;filnavn=62452109ab394e958d34d7c751a5448b_99f87a7810dec623dc02f800fe8d2ec5.pdf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>
            <a:extLst>
              <a:ext uri="{FF2B5EF4-FFF2-40B4-BE49-F238E27FC236}">
                <a16:creationId xmlns:a16="http://schemas.microsoft.com/office/drawing/2014/main" id="{64B1F7A2-90E6-446A-95B3-B9AC123340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9D7420-2B41-5A47-8224-27AB9025098A}" type="datetime1">
              <a:rPr lang="nb-NO" smtClean="0"/>
              <a:t>12.12.2022</a:t>
            </a:fld>
            <a:endParaRPr lang="nb-NO"/>
          </a:p>
        </p:txBody>
      </p:sp>
      <p:sp>
        <p:nvSpPr>
          <p:cNvPr id="3" name="Plassholder for lysbildenummer 2">
            <a:extLst>
              <a:ext uri="{FF2B5EF4-FFF2-40B4-BE49-F238E27FC236}">
                <a16:creationId xmlns:a16="http://schemas.microsoft.com/office/drawing/2014/main" id="{D96094A7-B43D-48DD-8838-594AFCA5B5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CEFDFC-287E-0A4D-81A7-6CC8C070690D}" type="slidenum">
              <a:rPr lang="nb-NO" smtClean="0"/>
              <a:t>1</a:t>
            </a:fld>
            <a:endParaRPr lang="nb-NO"/>
          </a:p>
        </p:txBody>
      </p:sp>
      <p:sp>
        <p:nvSpPr>
          <p:cNvPr id="7" name="Tittel 6">
            <a:extLst>
              <a:ext uri="{FF2B5EF4-FFF2-40B4-BE49-F238E27FC236}">
                <a16:creationId xmlns:a16="http://schemas.microsoft.com/office/drawing/2014/main" id="{165BC691-5074-428C-861C-1770AF89CB2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b-NO" dirty="0"/>
              <a:t>Nye Haukåsen skole</a:t>
            </a:r>
          </a:p>
        </p:txBody>
      </p:sp>
      <p:sp>
        <p:nvSpPr>
          <p:cNvPr id="8" name="Undertittel 7">
            <a:extLst>
              <a:ext uri="{FF2B5EF4-FFF2-40B4-BE49-F238E27FC236}">
                <a16:creationId xmlns:a16="http://schemas.microsoft.com/office/drawing/2014/main" id="{3DCF90BE-4B66-4043-B42C-1DD99431AA0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nb-NO" dirty="0"/>
              <a:t>Møte i Haukåsen DS – 12.12.22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787C20C6-0706-4FDC-8DE4-DF03B73DB4A0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solidFill>
            <a:srgbClr val="F5F5F5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nb-NO" altLang="nb-NO" sz="1500" b="0" i="0" u="none" strike="noStrike" cap="none" normalizeH="0" baseline="0">
                <a:ln>
                  <a:noFill/>
                </a:ln>
                <a:solidFill>
                  <a:srgbClr val="242424"/>
                </a:solidFill>
                <a:effectLst/>
                <a:latin typeface="inherit"/>
              </a:rPr>
              <a:t>Kapasitet i spesialskoler og -grupper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nb-NO" altLang="nb-NO" sz="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</a:rPr>
            </a:br>
            <a:endParaRPr kumimoji="0" lang="nb-NO" altLang="nb-NO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844480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BF006CDB-BF8A-4A44-B15D-DCC015F403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7837" y="442248"/>
            <a:ext cx="9149563" cy="906982"/>
          </a:xfrm>
        </p:spPr>
        <p:txBody>
          <a:bodyPr/>
          <a:lstStyle/>
          <a:p>
            <a:r>
              <a:rPr lang="nb-NO" dirty="0"/>
              <a:t>Siste aksjonspunkter saksgang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20D50D00-B417-48E6-A28B-26156789B4A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117837" y="1992084"/>
            <a:ext cx="9149563" cy="4423667"/>
          </a:xfrm>
        </p:spPr>
        <p:txBody>
          <a:bodyPr/>
          <a:lstStyle/>
          <a:p>
            <a:pPr marL="216000" marR="0" lvl="0" indent="-216000" algn="l" defTabSz="914400" rtl="0" eaLnBrk="1" fontAlgn="auto" latinLnBrk="0" hangingPunct="1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Tx/>
              <a:buSzPct val="100000"/>
              <a:buFontTx/>
              <a:buBlip>
                <a:blip r:embed="rId2"/>
              </a:buBlip>
              <a:tabLst/>
              <a:defRPr/>
            </a:pPr>
            <a:r>
              <a:rPr lang="nb-NO" sz="2000" dirty="0">
                <a:solidFill>
                  <a:srgbClr val="000000"/>
                </a:solidFill>
              </a:rPr>
              <a:t>25/04-22 – ferdigstilt komplett planforslag</a:t>
            </a:r>
          </a:p>
          <a:p>
            <a:pPr marL="216000" marR="0" lvl="0" indent="-216000" algn="l" defTabSz="914400" rtl="0" eaLnBrk="1" fontAlgn="auto" latinLnBrk="0" hangingPunct="1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Tx/>
              <a:buSzPct val="100000"/>
              <a:buFontTx/>
              <a:buBlip>
                <a:blip r:embed="rId2"/>
              </a:buBlip>
              <a:tabLst/>
              <a:defRPr/>
            </a:pPr>
            <a:r>
              <a:rPr kumimoji="0" lang="nb-NO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+mn-ea"/>
                <a:cs typeface="+mn-cs"/>
              </a:rPr>
              <a:t>18/10-22 – PBE sendt planforslag til politisk behandling i bystyret</a:t>
            </a:r>
          </a:p>
          <a:p>
            <a:pPr marL="216000" marR="0" lvl="0" indent="-216000" algn="l" defTabSz="914400" rtl="0" eaLnBrk="1" fontAlgn="auto" latinLnBrk="0" hangingPunct="1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Tx/>
              <a:buSzPct val="100000"/>
              <a:buFontTx/>
              <a:buBlip>
                <a:blip r:embed="rId2"/>
              </a:buBlip>
              <a:tabLst/>
              <a:defRPr/>
            </a:pPr>
            <a:r>
              <a:rPr lang="nb-NO" sz="2000" dirty="0">
                <a:solidFill>
                  <a:srgbClr val="000000"/>
                </a:solidFill>
              </a:rPr>
              <a:t>April-23 – planlagt behandling i bystyret og vedtatt reguleringsplan</a:t>
            </a:r>
          </a:p>
          <a:p>
            <a:pPr marL="216000" marR="0" lvl="0" indent="-216000" algn="l" defTabSz="914400" rtl="0" eaLnBrk="1" fontAlgn="auto" latinLnBrk="0" hangingPunct="1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Tx/>
              <a:buSzPct val="100000"/>
              <a:buFontTx/>
              <a:buBlip>
                <a:blip r:embed="rId2"/>
              </a:buBlip>
              <a:tabLst/>
              <a:defRPr/>
            </a:pPr>
            <a:endParaRPr lang="nb-NO" sz="2000" dirty="0">
              <a:solidFill>
                <a:srgbClr val="000000"/>
              </a:solidFill>
            </a:endParaRP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Tx/>
              <a:buSzPct val="100000"/>
              <a:tabLst/>
              <a:defRPr/>
            </a:pPr>
            <a:endParaRPr lang="nb-NO" sz="2000" dirty="0">
              <a:solidFill>
                <a:srgbClr val="000000"/>
              </a:solidFill>
            </a:endParaRP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Tx/>
              <a:buSzPct val="100000"/>
              <a:tabLst/>
              <a:defRPr/>
            </a:pPr>
            <a:r>
              <a:rPr lang="nb-NO" sz="1200" b="1" dirty="0">
                <a:solidFill>
                  <a:srgbClr val="000000"/>
                </a:solidFill>
              </a:rPr>
              <a:t>Saksinnsyn: </a:t>
            </a:r>
            <a:r>
              <a:rPr lang="nb-NO" sz="1200" dirty="0">
                <a:solidFill>
                  <a:srgbClr val="000000"/>
                </a:solidFill>
                <a:hlinkClick r:id="rId3"/>
              </a:rPr>
              <a:t>https://innsyn.pbe.oslo.kommune.no/saksinnsyn/casedet.asp?caseno=201814381&amp;wfl=Y&amp;Dateparam=12/08/2022&amp;sti=</a:t>
            </a:r>
            <a:endParaRPr lang="nb-NO" sz="1200" dirty="0">
              <a:solidFill>
                <a:srgbClr val="000000"/>
              </a:solidFill>
            </a:endParaRPr>
          </a:p>
          <a:p>
            <a:pPr>
              <a:spcBef>
                <a:spcPts val="1800"/>
              </a:spcBef>
              <a:spcAft>
                <a:spcPts val="0"/>
              </a:spcAft>
              <a:defRPr/>
            </a:pPr>
            <a:r>
              <a:rPr lang="nb-NO" sz="1200" b="1" dirty="0">
                <a:ea typeface="Calibri" panose="020F0502020204030204" pitchFamily="34" charset="0"/>
              </a:rPr>
              <a:t>U</a:t>
            </a:r>
            <a:r>
              <a:rPr lang="nb-NO" sz="1200" b="1" dirty="0">
                <a:effectLst/>
                <a:ea typeface="Calibri" panose="020F0502020204030204" pitchFamily="34" charset="0"/>
              </a:rPr>
              <a:t>nderlag fra OVK til utvalgsmøte i kultur- og utdanningsutvalget fra 16.11: </a:t>
            </a:r>
          </a:p>
          <a:p>
            <a:pPr>
              <a:spcBef>
                <a:spcPts val="1800"/>
              </a:spcBef>
              <a:spcAft>
                <a:spcPts val="0"/>
              </a:spcAft>
              <a:defRPr/>
            </a:pPr>
            <a:r>
              <a:rPr lang="nb-NO" sz="1200" u="sng" dirty="0">
                <a:solidFill>
                  <a:srgbClr val="0563C1"/>
                </a:solidFill>
                <a:effectLst/>
                <a:ea typeface="Calibri" panose="020F0502020204030204" pitchFamily="34" charset="0"/>
                <a:hlinkClick r:id="rId4"/>
              </a:rPr>
              <a:t>Oppdatert skolebehovsplan 2022-2031 – endret prosjektfremdrift (oslo.kommune.no)</a:t>
            </a:r>
            <a:endParaRPr lang="nb-NO" sz="1200" dirty="0">
              <a:effectLst/>
              <a:ea typeface="Calibri" panose="020F0502020204030204" pitchFamily="34" charset="0"/>
            </a:endParaRP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Tx/>
              <a:buSzPct val="100000"/>
              <a:tabLst/>
              <a:defRPr/>
            </a:pPr>
            <a:endParaRPr kumimoji="0" lang="nb-NO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Oslo Sans Office"/>
              <a:ea typeface="+mn-ea"/>
              <a:cs typeface="+mn-cs"/>
            </a:endParaRPr>
          </a:p>
          <a:p>
            <a:pPr marL="216000" marR="0" lvl="0" indent="-216000" algn="l" defTabSz="914400" rtl="0" eaLnBrk="1" fontAlgn="auto" latinLnBrk="0" hangingPunct="1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Tx/>
              <a:buSzPct val="100000"/>
              <a:buFontTx/>
              <a:buBlip>
                <a:blip r:embed="rId2"/>
              </a:buBlip>
              <a:tabLst/>
              <a:defRPr/>
            </a:pPr>
            <a:endParaRPr kumimoji="0" lang="nb-NO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Oslo Sans Office"/>
              <a:ea typeface="+mn-ea"/>
              <a:cs typeface="+mn-cs"/>
            </a:endParaRPr>
          </a:p>
          <a:p>
            <a:endParaRPr lang="nb-NO" dirty="0"/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2EA77306-6130-4D73-9531-55BD6EF216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41A6F0-0B8A-9444-BB6E-70C7E9D9BBE0}" type="datetime1">
              <a:rPr lang="nb-NO" smtClean="0"/>
              <a:t>12.12.2022</a:t>
            </a:fld>
            <a:endParaRPr lang="nb-NO" dirty="0"/>
          </a:p>
        </p:txBody>
      </p:sp>
      <p:sp>
        <p:nvSpPr>
          <p:cNvPr id="5" name="Plassholder for lysbildenummer 4">
            <a:extLst>
              <a:ext uri="{FF2B5EF4-FFF2-40B4-BE49-F238E27FC236}">
                <a16:creationId xmlns:a16="http://schemas.microsoft.com/office/drawing/2014/main" id="{19AF44D2-88DC-44BE-8196-08FB1E6B84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8ACEFDFC-287E-0A4D-81A7-6CC8C070690D}" type="slidenum">
              <a:rPr lang="nb-NO" smtClean="0"/>
              <a:pPr algn="l"/>
              <a:t>2</a:t>
            </a:fld>
            <a:endParaRPr lang="nb-NO" dirty="0"/>
          </a:p>
        </p:txBody>
      </p:sp>
      <p:pic>
        <p:nvPicPr>
          <p:cNvPr id="7" name="Bilde 6">
            <a:extLst>
              <a:ext uri="{FF2B5EF4-FFF2-40B4-BE49-F238E27FC236}">
                <a16:creationId xmlns:a16="http://schemas.microsoft.com/office/drawing/2014/main" id="{C3AF3684-B5A6-48E4-A844-C42B849C519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212959" y="1110824"/>
            <a:ext cx="3887732" cy="12024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97057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BF006CDB-BF8A-4A44-B15D-DCC015F403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7837" y="494986"/>
            <a:ext cx="9149563" cy="906982"/>
          </a:xfrm>
        </p:spPr>
        <p:txBody>
          <a:bodyPr/>
          <a:lstStyle/>
          <a:p>
            <a:r>
              <a:rPr lang="nb-NO" dirty="0"/>
              <a:t>Fremdriftsplan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20D50D00-B417-48E6-A28B-26156789B4A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117837" y="1992084"/>
            <a:ext cx="9149563" cy="4370929"/>
          </a:xfrm>
        </p:spPr>
        <p:txBody>
          <a:bodyPr/>
          <a:lstStyle/>
          <a:p>
            <a:pPr marL="216000" marR="0" lvl="1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2A2859"/>
              </a:buClr>
              <a:buSzPct val="110000"/>
              <a:tabLst/>
              <a:defRPr/>
            </a:pPr>
            <a:r>
              <a:rPr kumimoji="0" lang="nb-NO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Oslo Sans Office"/>
                <a:ea typeface="+mn-ea"/>
                <a:cs typeface="+mn-cs"/>
              </a:rPr>
              <a:t>August 2023:</a:t>
            </a:r>
          </a:p>
          <a:p>
            <a:pPr marL="501750" marR="0" lvl="1" indent="-28575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2A2859"/>
              </a:buClr>
              <a:buSzPct val="110000"/>
              <a:buFontTx/>
              <a:buChar char="-"/>
              <a:tabLst/>
              <a:defRPr/>
            </a:pPr>
            <a:r>
              <a:rPr kumimoji="0" lang="nb-NO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Oslo Sans Office"/>
                <a:ea typeface="+mn-ea"/>
                <a:cs typeface="+mn-cs"/>
              </a:rPr>
              <a:t>Starte </a:t>
            </a:r>
            <a:r>
              <a:rPr kumimoji="0" lang="nb-NO" sz="16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Oslo Sans Office"/>
                <a:ea typeface="+mn-ea"/>
                <a:cs typeface="+mn-cs"/>
              </a:rPr>
              <a:t>riving</a:t>
            </a:r>
            <a:r>
              <a:rPr kumimoji="0" lang="nb-NO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Oslo Sans Office"/>
                <a:ea typeface="+mn-ea"/>
                <a:cs typeface="+mn-cs"/>
              </a:rPr>
              <a:t> av gamle Stig skole – tomt Nye Haukåsen skole</a:t>
            </a:r>
          </a:p>
          <a:p>
            <a:pPr marL="501750" marR="0" lvl="1" indent="-28575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2A2859"/>
              </a:buClr>
              <a:buSzPct val="110000"/>
              <a:buFontTx/>
              <a:buChar char="-"/>
              <a:tabLst/>
              <a:defRPr/>
            </a:pPr>
            <a:r>
              <a:rPr lang="nb-NO" sz="1600" dirty="0">
                <a:solidFill>
                  <a:srgbClr val="000000"/>
                </a:solidFill>
                <a:latin typeface="Oslo Sans Office"/>
              </a:rPr>
              <a:t>Utsendelse konkurransegrunnlag</a:t>
            </a:r>
          </a:p>
          <a:p>
            <a:pPr marL="396000" marR="0" lvl="1" indent="-18000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2A2859"/>
              </a:buClr>
              <a:buSzPct val="110000"/>
              <a:buFont typeface="Arial" panose="020B0604020202020204" pitchFamily="34" charset="0"/>
              <a:buChar char="•"/>
              <a:tabLst/>
              <a:defRPr/>
            </a:pPr>
            <a:endParaRPr lang="nb-NO" sz="1600" dirty="0">
              <a:solidFill>
                <a:srgbClr val="000000"/>
              </a:solidFill>
              <a:latin typeface="Oslo Sans Office"/>
            </a:endParaRPr>
          </a:p>
          <a:p>
            <a:pPr marL="216000" marR="0" lvl="1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2A2859"/>
              </a:buClr>
              <a:buSzPct val="110000"/>
              <a:tabLst/>
              <a:defRPr/>
            </a:pPr>
            <a:r>
              <a:rPr lang="nb-NO" sz="1600" dirty="0">
                <a:solidFill>
                  <a:srgbClr val="000000"/>
                </a:solidFill>
                <a:latin typeface="Oslo Sans Office"/>
              </a:rPr>
              <a:t>Desember 2023: </a:t>
            </a:r>
          </a:p>
          <a:p>
            <a:pPr marL="501750" marR="0" lvl="1" indent="-28575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2A2859"/>
              </a:buClr>
              <a:buSzPct val="110000"/>
              <a:buFontTx/>
              <a:buChar char="-"/>
              <a:tabLst/>
              <a:defRPr/>
            </a:pPr>
            <a:r>
              <a:rPr lang="nb-NO" sz="1600" dirty="0">
                <a:solidFill>
                  <a:srgbClr val="000000"/>
                </a:solidFill>
                <a:latin typeface="Oslo Sans Office"/>
              </a:rPr>
              <a:t>Oppstart byggeperiode</a:t>
            </a:r>
          </a:p>
          <a:p>
            <a:pPr marL="501750" marR="0" lvl="1" indent="-28575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2A2859"/>
              </a:buClr>
              <a:buSzPct val="110000"/>
              <a:buFontTx/>
              <a:buChar char="-"/>
              <a:tabLst/>
              <a:defRPr/>
            </a:pPr>
            <a:endParaRPr lang="nb-NO" sz="1600" dirty="0">
              <a:solidFill>
                <a:srgbClr val="000000"/>
              </a:solidFill>
              <a:latin typeface="Oslo Sans Office"/>
            </a:endParaRPr>
          </a:p>
          <a:p>
            <a:pPr marL="216000" marR="0" lvl="1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2A2859"/>
              </a:buClr>
              <a:buSzPct val="110000"/>
              <a:tabLst/>
              <a:defRPr/>
            </a:pPr>
            <a:r>
              <a:rPr lang="nb-NO" sz="1600" dirty="0">
                <a:solidFill>
                  <a:srgbClr val="000000"/>
                </a:solidFill>
                <a:latin typeface="Oslo Sans Office"/>
              </a:rPr>
              <a:t>Februar 2026: </a:t>
            </a:r>
          </a:p>
          <a:p>
            <a:pPr marL="501750" marR="0" lvl="1" indent="-28575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2A2859"/>
              </a:buClr>
              <a:buSzPct val="110000"/>
              <a:buFontTx/>
              <a:buChar char="-"/>
              <a:tabLst/>
              <a:defRPr/>
            </a:pPr>
            <a:r>
              <a:rPr lang="nb-NO" sz="1600" dirty="0">
                <a:solidFill>
                  <a:srgbClr val="000000"/>
                </a:solidFill>
                <a:latin typeface="Oslo Sans Office"/>
              </a:rPr>
              <a:t>Mekanisk ferdigstillelse av bygg</a:t>
            </a:r>
          </a:p>
          <a:p>
            <a:pPr marL="501750" marR="0" lvl="1" indent="-28575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2A2859"/>
              </a:buClr>
              <a:buSzPct val="110000"/>
              <a:buFontTx/>
              <a:buChar char="-"/>
              <a:tabLst/>
              <a:defRPr/>
            </a:pPr>
            <a:endParaRPr lang="nb-NO" sz="1600" dirty="0">
              <a:solidFill>
                <a:srgbClr val="000000"/>
              </a:solidFill>
              <a:latin typeface="Oslo Sans Office"/>
            </a:endParaRPr>
          </a:p>
          <a:p>
            <a:pPr marL="216000" marR="0" lvl="1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2A2859"/>
              </a:buClr>
              <a:buSzPct val="110000"/>
              <a:tabLst/>
              <a:defRPr/>
            </a:pPr>
            <a:r>
              <a:rPr lang="nb-NO" sz="1600" dirty="0">
                <a:solidFill>
                  <a:srgbClr val="000000"/>
                </a:solidFill>
                <a:latin typeface="Oslo Sans Office"/>
              </a:rPr>
              <a:t>Juni 2026: </a:t>
            </a:r>
          </a:p>
          <a:p>
            <a:pPr marL="501750" marR="0" lvl="1" indent="-28575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2A2859"/>
              </a:buClr>
              <a:buSzPct val="110000"/>
              <a:buFontTx/>
              <a:buChar char="-"/>
              <a:tabLst/>
              <a:defRPr/>
            </a:pPr>
            <a:r>
              <a:rPr lang="nb-NO" sz="1600" dirty="0">
                <a:solidFill>
                  <a:srgbClr val="000000"/>
                </a:solidFill>
                <a:latin typeface="Oslo Sans Office"/>
              </a:rPr>
              <a:t>Skolen overtar bygget</a:t>
            </a:r>
          </a:p>
          <a:p>
            <a:pPr marL="216000" marR="0" lvl="1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2A2859"/>
              </a:buClr>
              <a:buSzPct val="110000"/>
              <a:tabLst/>
              <a:defRPr/>
            </a:pPr>
            <a:endParaRPr lang="nb-NO" sz="1600" dirty="0">
              <a:solidFill>
                <a:srgbClr val="000000"/>
              </a:solidFill>
              <a:latin typeface="Oslo Sans Office"/>
            </a:endParaRPr>
          </a:p>
          <a:p>
            <a:pPr marL="396000" marR="0" lvl="1" indent="-18000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2A2859"/>
              </a:buClr>
              <a:buSzPct val="110000"/>
              <a:buFont typeface="Arial" panose="020B0604020202020204" pitchFamily="34" charset="0"/>
              <a:buChar char="•"/>
              <a:tabLst/>
              <a:defRPr/>
            </a:pPr>
            <a:endParaRPr kumimoji="0" lang="nb-NO" sz="16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Oslo Sans Office"/>
              <a:ea typeface="+mn-ea"/>
              <a:cs typeface="+mn-cs"/>
            </a:endParaRP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2EA77306-6130-4D73-9531-55BD6EF216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41A6F0-0B8A-9444-BB6E-70C7E9D9BBE0}" type="datetime1">
              <a:rPr lang="nb-NO" smtClean="0"/>
              <a:t>12.12.2022</a:t>
            </a:fld>
            <a:endParaRPr lang="nb-NO" dirty="0"/>
          </a:p>
        </p:txBody>
      </p:sp>
      <p:sp>
        <p:nvSpPr>
          <p:cNvPr id="5" name="Plassholder for lysbildenummer 4">
            <a:extLst>
              <a:ext uri="{FF2B5EF4-FFF2-40B4-BE49-F238E27FC236}">
                <a16:creationId xmlns:a16="http://schemas.microsoft.com/office/drawing/2014/main" id="{19AF44D2-88DC-44BE-8196-08FB1E6B84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8ACEFDFC-287E-0A4D-81A7-6CC8C070690D}" type="slidenum">
              <a:rPr lang="nb-NO" smtClean="0"/>
              <a:pPr algn="l"/>
              <a:t>3</a:t>
            </a:fld>
            <a:endParaRPr lang="nb-NO" dirty="0"/>
          </a:p>
        </p:txBody>
      </p:sp>
      <p:pic>
        <p:nvPicPr>
          <p:cNvPr id="9" name="Bilde 8">
            <a:extLst>
              <a:ext uri="{FF2B5EF4-FFF2-40B4-BE49-F238E27FC236}">
                <a16:creationId xmlns:a16="http://schemas.microsoft.com/office/drawing/2014/main" id="{A8F9B4D6-DD2D-43B2-A5EA-C78177C77EA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10305" y="4337268"/>
            <a:ext cx="3240264" cy="11824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0580850"/>
      </p:ext>
    </p:extLst>
  </p:cSld>
  <p:clrMapOvr>
    <a:masterClrMapping/>
  </p:clrMapOvr>
</p:sld>
</file>

<file path=ppt/theme/theme1.xml><?xml version="1.0" encoding="utf-8"?>
<a:theme xmlns:a="http://schemas.openxmlformats.org/drawingml/2006/main" name="Oslo_2019_enkel_grønn_lys">
  <a:themeElements>
    <a:clrScheme name="Oslo">
      <a:dk1>
        <a:srgbClr val="000000"/>
      </a:dk1>
      <a:lt1>
        <a:srgbClr val="FFFFFF"/>
      </a:lt1>
      <a:dk2>
        <a:srgbClr val="2A2859"/>
      </a:dk2>
      <a:lt2>
        <a:srgbClr val="F8F0DD"/>
      </a:lt2>
      <a:accent1>
        <a:srgbClr val="034B45"/>
      </a:accent1>
      <a:accent2>
        <a:srgbClr val="4EF8B6"/>
      </a:accent2>
      <a:accent3>
        <a:srgbClr val="C7F6C9"/>
      </a:accent3>
      <a:accent4>
        <a:srgbClr val="6FE9FF"/>
      </a:accent4>
      <a:accent5>
        <a:srgbClr val="FF8274"/>
      </a:accent5>
      <a:accent6>
        <a:srgbClr val="F9C66B"/>
      </a:accent6>
      <a:hlink>
        <a:srgbClr val="000000"/>
      </a:hlink>
      <a:folHlink>
        <a:srgbClr val="000000"/>
      </a:folHlink>
    </a:clrScheme>
    <a:fontScheme name="Oslo Sans Office">
      <a:majorFont>
        <a:latin typeface="Oslo Sans Office"/>
        <a:ea typeface=""/>
        <a:cs typeface=""/>
      </a:majorFont>
      <a:minorFont>
        <a:latin typeface="Oslo Sans Office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tx2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square" rtlCol="0">
        <a:spAutoFit/>
      </a:bodyPr>
      <a:lstStyle>
        <a:defPPr algn="l">
          <a:defRPr dirty="0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Oslo_2019-enkel_lysegrønn.pptx" id="{605E99F2-1795-425E-919B-3D13E58A0B08}" vid="{9BFF8F04-779A-4133-A576-3AF86C65DE0E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065d6eae-2cfe-436e-b972-75512f93e8b0">
      <UserInfo>
        <DisplayName>Normann Vik Øvrebø</DisplayName>
        <AccountId>13</AccountId>
        <AccountType/>
      </UserInfo>
    </SharedWithUsers>
    <lcf76f155ced4ddcb4097134ff3c332f xmlns="120a9ec6-1a8b-4cfb-bdcf-c5158bf37dfd">
      <Terms xmlns="http://schemas.microsoft.com/office/infopath/2007/PartnerControls"/>
    </lcf76f155ced4ddcb4097134ff3c332f>
    <TaxCatchAll xmlns="065d6eae-2cfe-436e-b972-75512f93e8b0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9A7F5B4CF334324D93B91410154DF730" ma:contentTypeVersion="18" ma:contentTypeDescription="Opprett et nytt dokument." ma:contentTypeScope="" ma:versionID="19a450c43d6cae04582e462a27ffe429">
  <xsd:schema xmlns:xsd="http://www.w3.org/2001/XMLSchema" xmlns:xs="http://www.w3.org/2001/XMLSchema" xmlns:p="http://schemas.microsoft.com/office/2006/metadata/properties" xmlns:ns2="065d6eae-2cfe-436e-b972-75512f93e8b0" xmlns:ns3="120a9ec6-1a8b-4cfb-bdcf-c5158bf37dfd" targetNamespace="http://schemas.microsoft.com/office/2006/metadata/properties" ma:root="true" ma:fieldsID="87713450778ab9d1f76d432792940f76" ns2:_="" ns3:_="">
    <xsd:import namespace="065d6eae-2cfe-436e-b972-75512f93e8b0"/>
    <xsd:import namespace="120a9ec6-1a8b-4cfb-bdcf-c5158bf37dfd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AutoKeyPoints" minOccurs="0"/>
                <xsd:element ref="ns3:MediaServiceKeyPoints" minOccurs="0"/>
                <xsd:element ref="ns3:MediaServiceLocation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MediaLengthInSeconds" minOccurs="0"/>
                <xsd:element ref="ns3:lcf76f155ced4ddcb4097134ff3c332f" minOccurs="0"/>
                <xsd:element ref="ns2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65d6eae-2cfe-436e-b972-75512f93e8b0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Del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Delingsdetaljer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e66414a1-f5c6-442a-838d-7a619b8c7567}" ma:internalName="TaxCatchAll" ma:showField="CatchAllData" ma:web="065d6eae-2cfe-436e-b972-75512f93e8b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20a9ec6-1a8b-4cfb-bdcf-c5158bf37df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6" nillable="true" ma:displayName="Location" ma:internalName="MediaServiceLocation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Bildemerkelapper" ma:readOnly="false" ma:fieldId="{5cf76f15-5ced-4ddc-b409-7134ff3c332f}" ma:taxonomyMulti="true" ma:sspId="d2bf785b-8fef-4b70-b2f9-38d45fd2cc1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holdstype"/>
        <xsd:element ref="dc:title" minOccurs="0" maxOccurs="1" ma:index="4" ma:displayName="Tit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0D1281F3-891B-4F21-9600-B6DDB5A93C73}">
  <ds:schemaRefs>
    <ds:schemaRef ds:uri="http://schemas.microsoft.com/office/2006/metadata/properties"/>
    <ds:schemaRef ds:uri="http://schemas.microsoft.com/office/infopath/2007/PartnerControls"/>
    <ds:schemaRef ds:uri="3f3a511b-ea9a-42f1-b491-70fcbe3c848c"/>
    <ds:schemaRef ds:uri="065d6eae-2cfe-436e-b972-75512f93e8b0"/>
    <ds:schemaRef ds:uri="120a9ec6-1a8b-4cfb-bdcf-c5158bf37dfd"/>
  </ds:schemaRefs>
</ds:datastoreItem>
</file>

<file path=customXml/itemProps2.xml><?xml version="1.0" encoding="utf-8"?>
<ds:datastoreItem xmlns:ds="http://schemas.openxmlformats.org/officeDocument/2006/customXml" ds:itemID="{7A0E2A6D-FBF6-4FA7-A86B-D8FDFACE4F95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092B73D-8078-4FF2-BC8C-0411142EE2B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65d6eae-2cfe-436e-b972-75512f93e8b0"/>
    <ds:schemaRef ds:uri="120a9ec6-1a8b-4cfb-bdcf-c5158bf37df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464BE375</Template>
  <TotalTime>113</TotalTime>
  <Words>143</Words>
  <Application>Microsoft Office PowerPoint</Application>
  <PresentationFormat>Widescreen</PresentationFormat>
  <Paragraphs>33</Paragraphs>
  <Slides>3</Slides>
  <Notes>0</Notes>
  <HiddenSlides>0</HiddenSlides>
  <MMClips>0</MMClips>
  <ScaleCrop>false</ScaleCrop>
  <HeadingPairs>
    <vt:vector size="6" baseType="variant">
      <vt:variant>
        <vt:lpstr>Brukte skrifter</vt:lpstr>
      </vt:variant>
      <vt:variant>
        <vt:i4>4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3</vt:i4>
      </vt:variant>
    </vt:vector>
  </HeadingPairs>
  <TitlesOfParts>
    <vt:vector size="8" baseType="lpstr">
      <vt:lpstr>inherit</vt:lpstr>
      <vt:lpstr>Oslo Sans Office</vt:lpstr>
      <vt:lpstr>Arial</vt:lpstr>
      <vt:lpstr>Wingdings</vt:lpstr>
      <vt:lpstr>Oslo_2019_enkel_grønn_lys</vt:lpstr>
      <vt:lpstr>Nye Haukåsen skole</vt:lpstr>
      <vt:lpstr>Siste aksjonspunkter saksgang</vt:lpstr>
      <vt:lpstr>Fremdriftsplan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Kapasitet i spesialskoler og -grupper</dc:title>
  <dc:creator>Maja Palm Løvslett</dc:creator>
  <cp:lastModifiedBy>Normann Vik Øvrebø</cp:lastModifiedBy>
  <cp:revision>2</cp:revision>
  <cp:lastPrinted>2019-03-22T09:42:42Z</cp:lastPrinted>
  <dcterms:created xsi:type="dcterms:W3CDTF">2022-12-07T13:39:02Z</dcterms:created>
  <dcterms:modified xsi:type="dcterms:W3CDTF">2022-12-12T12:20:28Z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0x0101009A7F5B4CF334324D93B91410154DF730</vt:lpwstr>
  </property>
  <property fmtid="{D5CDD505-2E9C-101B-9397-08002B2CF9AE}" pid="3" name="MediaServiceImageTags">
    <vt:lpwstr/>
  </property>
</Properties>
</file>